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1"/>
  </p:sldMasterIdLst>
  <p:notesMasterIdLst>
    <p:notesMasterId r:id="rId42"/>
  </p:notesMasterIdLst>
  <p:sldIdLst>
    <p:sldId id="274" r:id="rId2"/>
    <p:sldId id="258" r:id="rId3"/>
    <p:sldId id="322" r:id="rId4"/>
    <p:sldId id="260" r:id="rId5"/>
    <p:sldId id="286" r:id="rId6"/>
    <p:sldId id="287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309" r:id="rId27"/>
    <p:sldId id="310" r:id="rId28"/>
    <p:sldId id="311" r:id="rId29"/>
    <p:sldId id="312" r:id="rId30"/>
    <p:sldId id="313" r:id="rId31"/>
    <p:sldId id="314" r:id="rId32"/>
    <p:sldId id="315" r:id="rId33"/>
    <p:sldId id="316" r:id="rId34"/>
    <p:sldId id="317" r:id="rId35"/>
    <p:sldId id="318" r:id="rId36"/>
    <p:sldId id="319" r:id="rId37"/>
    <p:sldId id="320" r:id="rId38"/>
    <p:sldId id="321" r:id="rId39"/>
    <p:sldId id="285" r:id="rId40"/>
    <p:sldId id="323" r:id="rId4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gel Maria Velasquez Nieto" initials="AMVN" lastIdx="3" clrIdx="0">
    <p:extLst>
      <p:ext uri="{19B8F6BF-5375-455C-9EA6-DF929625EA0E}">
        <p15:presenceInfo xmlns:p15="http://schemas.microsoft.com/office/powerpoint/2012/main" userId="Angel Maria Velasquez Niet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02AD195-7942-47D4-8EE9-BB5354FB6576}">
  <a:tblStyle styleId="{102AD195-7942-47D4-8EE9-BB5354FB657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97" autoAdjust="0"/>
    <p:restoredTop sz="89610" autoAdjust="0"/>
  </p:normalViewPr>
  <p:slideViewPr>
    <p:cSldViewPr snapToGrid="0">
      <p:cViewPr varScale="1">
        <p:scale>
          <a:sx n="86" d="100"/>
          <a:sy n="86" d="100"/>
        </p:scale>
        <p:origin x="100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9591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g41a98d525d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2" name="Google Shape;1132;g41a98d525d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>
  <p:cSld name="BLANK_1">
    <p:bg>
      <p:bgPr>
        <a:solidFill>
          <a:schemeClr val="accent1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frame">
            <a:avLst>
              <a:gd name="adj1" fmla="val 6831"/>
            </a:avLst>
          </a:prstGeom>
          <a:noFill/>
          <a:ln>
            <a:noFill/>
          </a:ln>
        </p:spPr>
      </p:pic>
      <p:sp>
        <p:nvSpPr>
          <p:cNvPr id="147" name="Google Shape;147;p13"/>
          <p:cNvSpPr txBox="1">
            <a:spLocks noGrp="1"/>
          </p:cNvSpPr>
          <p:nvPr>
            <p:ph type="sldNum" idx="12"/>
          </p:nvPr>
        </p:nvSpPr>
        <p:spPr>
          <a:xfrm>
            <a:off x="4297650" y="4796725"/>
            <a:ext cx="548700" cy="346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pic>
        <p:nvPicPr>
          <p:cNvPr id="148" name="Google Shape;148;p13"/>
          <p:cNvPicPr preferRelativeResize="0"/>
          <p:nvPr/>
        </p:nvPicPr>
        <p:blipFill rotWithShape="1">
          <a:blip r:embed="rId3">
            <a:alphaModFix/>
          </a:blip>
          <a:srcRect r="23559"/>
          <a:stretch/>
        </p:blipFill>
        <p:spPr>
          <a:xfrm>
            <a:off x="8876366" y="3664275"/>
            <a:ext cx="267633" cy="34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3"/>
          <p:cNvPicPr preferRelativeResize="0"/>
          <p:nvPr/>
        </p:nvPicPr>
        <p:blipFill rotWithShape="1">
          <a:blip r:embed="rId4">
            <a:alphaModFix/>
          </a:blip>
          <a:srcRect t="38453"/>
          <a:stretch/>
        </p:blipFill>
        <p:spPr>
          <a:xfrm>
            <a:off x="7280775" y="-1"/>
            <a:ext cx="490400" cy="299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3"/>
          <p:cNvPicPr preferRelativeResize="0"/>
          <p:nvPr/>
        </p:nvPicPr>
        <p:blipFill rotWithShape="1">
          <a:blip r:embed="rId4">
            <a:alphaModFix/>
          </a:blip>
          <a:srcRect b="35991"/>
          <a:stretch/>
        </p:blipFill>
        <p:spPr>
          <a:xfrm>
            <a:off x="439125" y="4553975"/>
            <a:ext cx="929775" cy="58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3"/>
          <p:cNvPicPr preferRelativeResize="0"/>
          <p:nvPr/>
        </p:nvPicPr>
        <p:blipFill rotWithShape="1">
          <a:blip r:embed="rId3">
            <a:alphaModFix/>
          </a:blip>
          <a:srcRect t="30623"/>
          <a:stretch/>
        </p:blipFill>
        <p:spPr>
          <a:xfrm>
            <a:off x="439125" y="0"/>
            <a:ext cx="1732350" cy="118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4250" y="1240360"/>
            <a:ext cx="548700" cy="540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57200" y="4143950"/>
            <a:ext cx="841700" cy="82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3"/>
          <p:cNvPicPr preferRelativeResize="0"/>
          <p:nvPr/>
        </p:nvPicPr>
        <p:blipFill rotWithShape="1">
          <a:blip r:embed="rId3">
            <a:alphaModFix/>
          </a:blip>
          <a:srcRect r="28769"/>
          <a:stretch/>
        </p:blipFill>
        <p:spPr>
          <a:xfrm>
            <a:off x="8430750" y="1014413"/>
            <a:ext cx="713250" cy="99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3"/>
          <p:cNvPicPr preferRelativeResize="0"/>
          <p:nvPr/>
        </p:nvPicPr>
        <p:blipFill rotWithShape="1">
          <a:blip r:embed="rId3">
            <a:alphaModFix/>
          </a:blip>
          <a:srcRect l="29303"/>
          <a:stretch/>
        </p:blipFill>
        <p:spPr>
          <a:xfrm>
            <a:off x="0" y="2350450"/>
            <a:ext cx="315900" cy="44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01600" y="303725"/>
            <a:ext cx="768250" cy="7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1"/>
          <p:cNvPicPr preferRelativeResize="0"/>
          <p:nvPr/>
        </p:nvPicPr>
        <p:blipFill rotWithShape="1">
          <a:blip r:embed="rId2">
            <a:alphaModFix/>
          </a:blip>
          <a:srcRect b="31745"/>
          <a:stretch/>
        </p:blipFill>
        <p:spPr>
          <a:xfrm>
            <a:off x="7671150" y="4626473"/>
            <a:ext cx="768250" cy="517027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1"/>
          <p:cNvSpPr/>
          <p:nvPr/>
        </p:nvSpPr>
        <p:spPr>
          <a:xfrm>
            <a:off x="0" y="665100"/>
            <a:ext cx="8478900" cy="3813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85750" dist="47625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1"/>
          <p:cNvSpPr txBox="1">
            <a:spLocks noGrp="1"/>
          </p:cNvSpPr>
          <p:nvPr>
            <p:ph type="body" idx="1"/>
          </p:nvPr>
        </p:nvSpPr>
        <p:spPr>
          <a:xfrm>
            <a:off x="665100" y="3944225"/>
            <a:ext cx="7813800" cy="28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</a:lstStyle>
          <a:p>
            <a:endParaRPr/>
          </a:p>
        </p:txBody>
      </p:sp>
      <p:sp>
        <p:nvSpPr>
          <p:cNvPr id="130" name="Google Shape;130;p11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pic>
        <p:nvPicPr>
          <p:cNvPr id="131" name="Google Shape;131;p11"/>
          <p:cNvPicPr preferRelativeResize="0"/>
          <p:nvPr/>
        </p:nvPicPr>
        <p:blipFill rotWithShape="1">
          <a:blip r:embed="rId3">
            <a:alphaModFix/>
          </a:blip>
          <a:srcRect t="24000"/>
          <a:stretch/>
        </p:blipFill>
        <p:spPr>
          <a:xfrm>
            <a:off x="5180775" y="0"/>
            <a:ext cx="1537525" cy="115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71775" y="1364650"/>
            <a:ext cx="809950" cy="79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1"/>
          <p:cNvPicPr preferRelativeResize="0"/>
          <p:nvPr/>
        </p:nvPicPr>
        <p:blipFill rotWithShape="1">
          <a:blip r:embed="rId3">
            <a:alphaModFix/>
          </a:blip>
          <a:srcRect r="65933"/>
          <a:stretch/>
        </p:blipFill>
        <p:spPr>
          <a:xfrm>
            <a:off x="8595300" y="2877225"/>
            <a:ext cx="548701" cy="159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27150" y="4289726"/>
            <a:ext cx="675747" cy="665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9929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+ Image">
  <p:cSld name="Title + 1 column + Imag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oogle Shape;60;p6"/>
          <p:cNvGrpSpPr/>
          <p:nvPr/>
        </p:nvGrpSpPr>
        <p:grpSpPr>
          <a:xfrm>
            <a:off x="0" y="4762400"/>
            <a:ext cx="603997" cy="381100"/>
            <a:chOff x="0" y="4762400"/>
            <a:chExt cx="603997" cy="381100"/>
          </a:xfrm>
        </p:grpSpPr>
        <p:sp>
          <p:nvSpPr>
            <p:cNvPr id="61" name="Google Shape;61;p6"/>
            <p:cNvSpPr/>
            <p:nvPr/>
          </p:nvSpPr>
          <p:spPr>
            <a:xfrm>
              <a:off x="380497" y="4762400"/>
              <a:ext cx="223500" cy="3810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6"/>
            <p:cNvSpPr/>
            <p:nvPr/>
          </p:nvSpPr>
          <p:spPr>
            <a:xfrm>
              <a:off x="0" y="4762500"/>
              <a:ext cx="381000" cy="381000"/>
            </a:xfrm>
            <a:prstGeom prst="rect">
              <a:avLst/>
            </a:prstGeom>
            <a:gradFill>
              <a:gsLst>
                <a:gs pos="0">
                  <a:schemeClr val="accent6"/>
                </a:gs>
                <a:gs pos="100000">
                  <a:schemeClr val="lt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" name="Google Shape;63;p6"/>
          <p:cNvSpPr txBox="1">
            <a:spLocks noGrp="1"/>
          </p:cNvSpPr>
          <p:nvPr>
            <p:ph type="title"/>
          </p:nvPr>
        </p:nvSpPr>
        <p:spPr>
          <a:xfrm>
            <a:off x="614975" y="391350"/>
            <a:ext cx="3613200" cy="91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6"/>
          <p:cNvSpPr txBox="1">
            <a:spLocks noGrp="1"/>
          </p:cNvSpPr>
          <p:nvPr>
            <p:ph type="body" idx="1"/>
          </p:nvPr>
        </p:nvSpPr>
        <p:spPr>
          <a:xfrm>
            <a:off x="614975" y="1476575"/>
            <a:ext cx="3613200" cy="2826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SzPts val="2400"/>
              <a:buChar char="▸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▹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6"/>
          <p:cNvSpPr txBox="1">
            <a:spLocks noGrp="1"/>
          </p:cNvSpPr>
          <p:nvPr>
            <p:ph type="sldNum" idx="12"/>
          </p:nvPr>
        </p:nvSpPr>
        <p:spPr>
          <a:xfrm>
            <a:off x="0" y="4762400"/>
            <a:ext cx="381000" cy="38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grpSp>
        <p:nvGrpSpPr>
          <p:cNvPr id="66" name="Google Shape;66;p6"/>
          <p:cNvGrpSpPr/>
          <p:nvPr/>
        </p:nvGrpSpPr>
        <p:grpSpPr>
          <a:xfrm rot="10800000">
            <a:off x="4572000" y="-47"/>
            <a:ext cx="4572000" cy="5157522"/>
            <a:chOff x="8" y="-13862"/>
            <a:chExt cx="4572000" cy="5157522"/>
          </a:xfrm>
        </p:grpSpPr>
        <p:sp>
          <p:nvSpPr>
            <p:cNvPr id="67" name="Google Shape;67;p6"/>
            <p:cNvSpPr/>
            <p:nvPr/>
          </p:nvSpPr>
          <p:spPr>
            <a:xfrm rot="10800000">
              <a:off x="8" y="160"/>
              <a:ext cx="377100" cy="51435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6"/>
            <p:cNvSpPr/>
            <p:nvPr/>
          </p:nvSpPr>
          <p:spPr>
            <a:xfrm>
              <a:off x="366508" y="-13862"/>
              <a:ext cx="267425" cy="5157350"/>
            </a:xfrm>
            <a:custGeom>
              <a:avLst/>
              <a:gdLst/>
              <a:ahLst/>
              <a:cxnLst/>
              <a:rect l="l" t="t" r="r" b="b"/>
              <a:pathLst>
                <a:path w="10697" h="206294" extrusionOk="0">
                  <a:moveTo>
                    <a:pt x="369" y="206294"/>
                  </a:moveTo>
                  <a:lnTo>
                    <a:pt x="10697" y="190844"/>
                  </a:lnTo>
                  <a:lnTo>
                    <a:pt x="10623" y="159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69" name="Google Shape;69;p6"/>
            <p:cNvSpPr/>
            <p:nvPr/>
          </p:nvSpPr>
          <p:spPr>
            <a:xfrm rot="10800000">
              <a:off x="633908" y="382913"/>
              <a:ext cx="3938100" cy="43764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73000">
                  <a:schemeClr val="accent2"/>
                </a:gs>
                <a:gs pos="100000">
                  <a:schemeClr val="accent3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23008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14800" y="809150"/>
            <a:ext cx="6373800" cy="665100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chemeClr val="dk1">
                <a:alpha val="15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bel"/>
              <a:buNone/>
              <a:defRPr sz="3600" b="1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bel"/>
              <a:buNone/>
              <a:defRPr sz="3600" b="1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bel"/>
              <a:buNone/>
              <a:defRPr sz="3600" b="1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bel"/>
              <a:buNone/>
              <a:defRPr sz="3600" b="1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bel"/>
              <a:buNone/>
              <a:defRPr sz="3600" b="1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bel"/>
              <a:buNone/>
              <a:defRPr sz="3600" b="1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bel"/>
              <a:buNone/>
              <a:defRPr sz="3600" b="1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bel"/>
              <a:buNone/>
              <a:defRPr sz="3600" b="1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bel"/>
              <a:buNone/>
              <a:defRPr sz="3600" b="1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14800" y="1582772"/>
            <a:ext cx="6373800" cy="2889900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chemeClr val="dk1">
                <a:alpha val="15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Encode Sans Semi Condensed Light"/>
              <a:buChar char="▸"/>
              <a:defRPr sz="2400">
                <a:solidFill>
                  <a:schemeClr val="lt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1pPr>
            <a:lvl2pPr marL="914400" lvl="1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Encode Sans Semi Condensed Light"/>
              <a:buChar char="▹"/>
              <a:defRPr sz="2400">
                <a:solidFill>
                  <a:schemeClr val="lt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2pPr>
            <a:lvl3pPr marL="1371600" lvl="2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Encode Sans Semi Condensed Light"/>
              <a:buChar char="▹"/>
              <a:defRPr sz="2400">
                <a:solidFill>
                  <a:schemeClr val="lt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3pPr>
            <a:lvl4pPr marL="1828800" lvl="3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Encode Sans Semi Condensed Light"/>
              <a:buChar char="▹"/>
              <a:defRPr sz="2400">
                <a:solidFill>
                  <a:schemeClr val="lt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4pPr>
            <a:lvl5pPr marL="2286000" lvl="4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Encode Sans Semi Condensed Light"/>
              <a:buChar char="▹"/>
              <a:defRPr sz="2400">
                <a:solidFill>
                  <a:schemeClr val="lt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5pPr>
            <a:lvl6pPr marL="2743200" lvl="5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Encode Sans Semi Condensed Light"/>
              <a:buChar char="▹"/>
              <a:defRPr sz="2400">
                <a:solidFill>
                  <a:schemeClr val="lt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6pPr>
            <a:lvl7pPr marL="3200400" lvl="6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Encode Sans Semi Condensed Light"/>
              <a:buChar char="▹"/>
              <a:defRPr sz="2400">
                <a:solidFill>
                  <a:schemeClr val="lt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7pPr>
            <a:lvl8pPr marL="3657600" lvl="7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Encode Sans Semi Condensed Light"/>
              <a:buChar char="▹"/>
              <a:defRPr sz="2400">
                <a:solidFill>
                  <a:schemeClr val="lt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8pPr>
            <a:lvl9pPr marL="4114800" lvl="8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Encode Sans Semi Condensed Light"/>
              <a:buChar char="■"/>
              <a:defRPr sz="2400">
                <a:solidFill>
                  <a:schemeClr val="lt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chemeClr val="dk1">
                <a:alpha val="15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3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1pPr>
            <a:lvl2pPr lvl="1" algn="r" rtl="0">
              <a:buNone/>
              <a:defRPr sz="13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2pPr>
            <a:lvl3pPr lvl="2" algn="r" rtl="0">
              <a:buNone/>
              <a:defRPr sz="13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3pPr>
            <a:lvl4pPr lvl="3" algn="r" rtl="0">
              <a:buNone/>
              <a:defRPr sz="13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4pPr>
            <a:lvl5pPr lvl="4" algn="r" rtl="0">
              <a:buNone/>
              <a:defRPr sz="13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5pPr>
            <a:lvl6pPr lvl="5" algn="r" rtl="0">
              <a:buNone/>
              <a:defRPr sz="13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6pPr>
            <a:lvl7pPr lvl="6" algn="r" rtl="0">
              <a:buNone/>
              <a:defRPr sz="13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7pPr>
            <a:lvl8pPr lvl="7" algn="r" rtl="0">
              <a:buNone/>
              <a:defRPr sz="13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8pPr>
            <a:lvl9pPr lvl="8" algn="r" rtl="0">
              <a:buNone/>
              <a:defRPr sz="13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ergiorodriguez.med@hotmail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2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pic>
        <p:nvPicPr>
          <p:cNvPr id="1028" name="Picture 4" descr="ZONAMEDICA – My WordPress Blog">
            <a:extLst>
              <a:ext uri="{FF2B5EF4-FFF2-40B4-BE49-F238E27FC236}">
                <a16:creationId xmlns:a16="http://schemas.microsoft.com/office/drawing/2014/main" id="{0F839F5F-30C6-424B-B1B0-E6B80D526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827" y="3431275"/>
            <a:ext cx="2112761" cy="816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160;p14">
            <a:extLst>
              <a:ext uri="{FF2B5EF4-FFF2-40B4-BE49-F238E27FC236}">
                <a16:creationId xmlns:a16="http://schemas.microsoft.com/office/drawing/2014/main" id="{EBF5C053-6277-41A6-A361-FAB1A76A2AF2}"/>
              </a:ext>
            </a:extLst>
          </p:cNvPr>
          <p:cNvSpPr txBox="1">
            <a:spLocks/>
          </p:cNvSpPr>
          <p:nvPr/>
        </p:nvSpPr>
        <p:spPr>
          <a:xfrm>
            <a:off x="751325" y="1783530"/>
            <a:ext cx="6390300" cy="1141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s-MX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</a:t>
            </a:r>
            <a:br>
              <a:rPr lang="es-MX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(SARS-</a:t>
            </a:r>
            <a:r>
              <a:rPr lang="es-MX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</a:t>
            </a:r>
            <a:r>
              <a:rPr lang="es-MX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s-MX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MX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MX" sz="4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oogle Shape;548;p39">
            <a:extLst>
              <a:ext uri="{FF2B5EF4-FFF2-40B4-BE49-F238E27FC236}">
                <a16:creationId xmlns:a16="http://schemas.microsoft.com/office/drawing/2014/main" id="{1EDE7C17-EAB9-4C3B-B0F1-03715720BE82}"/>
              </a:ext>
            </a:extLst>
          </p:cNvPr>
          <p:cNvGrpSpPr/>
          <p:nvPr/>
        </p:nvGrpSpPr>
        <p:grpSpPr>
          <a:xfrm>
            <a:off x="2390552" y="1737829"/>
            <a:ext cx="1121025" cy="1232903"/>
            <a:chOff x="4872107" y="3645474"/>
            <a:chExt cx="224474" cy="248308"/>
          </a:xfrm>
        </p:grpSpPr>
        <p:sp>
          <p:nvSpPr>
            <p:cNvPr id="12" name="Google Shape;549;p39">
              <a:extLst>
                <a:ext uri="{FF2B5EF4-FFF2-40B4-BE49-F238E27FC236}">
                  <a16:creationId xmlns:a16="http://schemas.microsoft.com/office/drawing/2014/main" id="{B1B881FF-0FC1-4737-A288-19720CF8EF5C}"/>
                </a:ext>
              </a:extLst>
            </p:cNvPr>
            <p:cNvSpPr/>
            <p:nvPr/>
          </p:nvSpPr>
          <p:spPr>
            <a:xfrm>
              <a:off x="4872107" y="3645474"/>
              <a:ext cx="224474" cy="248308"/>
            </a:xfrm>
            <a:custGeom>
              <a:avLst/>
              <a:gdLst/>
              <a:ahLst/>
              <a:cxnLst/>
              <a:rect l="l" t="t" r="r" b="b"/>
              <a:pathLst>
                <a:path w="224474" h="248308" extrusionOk="0">
                  <a:moveTo>
                    <a:pt x="213092" y="122848"/>
                  </a:moveTo>
                  <a:cubicBezTo>
                    <a:pt x="208915" y="122848"/>
                    <a:pt x="205335" y="125233"/>
                    <a:pt x="202948" y="128811"/>
                  </a:cubicBezTo>
                  <a:lnTo>
                    <a:pt x="193998" y="128811"/>
                  </a:lnTo>
                  <a:cubicBezTo>
                    <a:pt x="192805" y="113306"/>
                    <a:pt x="186838" y="98397"/>
                    <a:pt x="177291" y="87067"/>
                  </a:cubicBezTo>
                  <a:lnTo>
                    <a:pt x="200562" y="63809"/>
                  </a:lnTo>
                  <a:cubicBezTo>
                    <a:pt x="204142" y="65002"/>
                    <a:pt x="208915" y="63809"/>
                    <a:pt x="211899" y="60828"/>
                  </a:cubicBezTo>
                  <a:cubicBezTo>
                    <a:pt x="216672" y="56057"/>
                    <a:pt x="216672" y="48901"/>
                    <a:pt x="211899" y="44130"/>
                  </a:cubicBezTo>
                  <a:cubicBezTo>
                    <a:pt x="207125" y="39359"/>
                    <a:pt x="199965" y="39359"/>
                    <a:pt x="195191" y="44130"/>
                  </a:cubicBezTo>
                  <a:cubicBezTo>
                    <a:pt x="192208" y="47112"/>
                    <a:pt x="191015" y="51286"/>
                    <a:pt x="192208" y="55460"/>
                  </a:cubicBezTo>
                  <a:lnTo>
                    <a:pt x="169533" y="78122"/>
                  </a:lnTo>
                  <a:cubicBezTo>
                    <a:pt x="157003" y="66791"/>
                    <a:pt x="140892" y="59635"/>
                    <a:pt x="123588" y="57846"/>
                  </a:cubicBezTo>
                  <a:lnTo>
                    <a:pt x="123588" y="22065"/>
                  </a:lnTo>
                  <a:cubicBezTo>
                    <a:pt x="127168" y="20276"/>
                    <a:pt x="129555" y="16101"/>
                    <a:pt x="129555" y="11927"/>
                  </a:cubicBezTo>
                  <a:cubicBezTo>
                    <a:pt x="129555" y="5367"/>
                    <a:pt x="124185" y="0"/>
                    <a:pt x="117621" y="0"/>
                  </a:cubicBezTo>
                  <a:cubicBezTo>
                    <a:pt x="111058" y="0"/>
                    <a:pt x="105687" y="5367"/>
                    <a:pt x="105687" y="11927"/>
                  </a:cubicBezTo>
                  <a:cubicBezTo>
                    <a:pt x="105687" y="16101"/>
                    <a:pt x="108074" y="19679"/>
                    <a:pt x="111654" y="22065"/>
                  </a:cubicBezTo>
                  <a:lnTo>
                    <a:pt x="111654" y="57846"/>
                  </a:lnTo>
                  <a:cubicBezTo>
                    <a:pt x="96737" y="59039"/>
                    <a:pt x="83013" y="64405"/>
                    <a:pt x="72272" y="72755"/>
                  </a:cubicBezTo>
                  <a:cubicBezTo>
                    <a:pt x="71676" y="70966"/>
                    <a:pt x="70482" y="69177"/>
                    <a:pt x="68692" y="67387"/>
                  </a:cubicBezTo>
                  <a:cubicBezTo>
                    <a:pt x="63919" y="63213"/>
                    <a:pt x="56162" y="63809"/>
                    <a:pt x="51985" y="69177"/>
                  </a:cubicBezTo>
                  <a:cubicBezTo>
                    <a:pt x="47808" y="73947"/>
                    <a:pt x="48405" y="81700"/>
                    <a:pt x="53775" y="85874"/>
                  </a:cubicBezTo>
                  <a:cubicBezTo>
                    <a:pt x="54968" y="86470"/>
                    <a:pt x="56162" y="87663"/>
                    <a:pt x="57355" y="87663"/>
                  </a:cubicBezTo>
                  <a:cubicBezTo>
                    <a:pt x="50791" y="96012"/>
                    <a:pt x="46018" y="106150"/>
                    <a:pt x="43035" y="116884"/>
                  </a:cubicBezTo>
                  <a:lnTo>
                    <a:pt x="32294" y="116884"/>
                  </a:lnTo>
                  <a:cubicBezTo>
                    <a:pt x="30504" y="113306"/>
                    <a:pt x="26327" y="110921"/>
                    <a:pt x="22150" y="110921"/>
                  </a:cubicBezTo>
                  <a:cubicBezTo>
                    <a:pt x="15587" y="110921"/>
                    <a:pt x="10216" y="116288"/>
                    <a:pt x="10216" y="122848"/>
                  </a:cubicBezTo>
                  <a:cubicBezTo>
                    <a:pt x="10216" y="129408"/>
                    <a:pt x="15587" y="134775"/>
                    <a:pt x="22150" y="134775"/>
                  </a:cubicBezTo>
                  <a:cubicBezTo>
                    <a:pt x="26327" y="134775"/>
                    <a:pt x="29907" y="132389"/>
                    <a:pt x="32294" y="128811"/>
                  </a:cubicBezTo>
                  <a:lnTo>
                    <a:pt x="41244" y="128811"/>
                  </a:lnTo>
                  <a:cubicBezTo>
                    <a:pt x="41244" y="130600"/>
                    <a:pt x="40648" y="132986"/>
                    <a:pt x="40648" y="134775"/>
                  </a:cubicBezTo>
                  <a:cubicBezTo>
                    <a:pt x="40648" y="147298"/>
                    <a:pt x="43631" y="158629"/>
                    <a:pt x="49001" y="169363"/>
                  </a:cubicBezTo>
                  <a:lnTo>
                    <a:pt x="16780" y="189639"/>
                  </a:lnTo>
                  <a:cubicBezTo>
                    <a:pt x="13200" y="187850"/>
                    <a:pt x="9023" y="187850"/>
                    <a:pt x="5443" y="190235"/>
                  </a:cubicBezTo>
                  <a:cubicBezTo>
                    <a:pt x="72" y="193813"/>
                    <a:pt x="-1718" y="200969"/>
                    <a:pt x="1863" y="206337"/>
                  </a:cubicBezTo>
                  <a:cubicBezTo>
                    <a:pt x="5443" y="211703"/>
                    <a:pt x="12603" y="213492"/>
                    <a:pt x="17973" y="209915"/>
                  </a:cubicBezTo>
                  <a:cubicBezTo>
                    <a:pt x="21554" y="207529"/>
                    <a:pt x="23344" y="203951"/>
                    <a:pt x="23344" y="199777"/>
                  </a:cubicBezTo>
                  <a:lnTo>
                    <a:pt x="54968" y="179501"/>
                  </a:lnTo>
                  <a:cubicBezTo>
                    <a:pt x="63919" y="192024"/>
                    <a:pt x="77046" y="202162"/>
                    <a:pt x="91963" y="207529"/>
                  </a:cubicBezTo>
                  <a:lnTo>
                    <a:pt x="87787" y="226016"/>
                  </a:lnTo>
                  <a:cubicBezTo>
                    <a:pt x="84206" y="227209"/>
                    <a:pt x="81223" y="230190"/>
                    <a:pt x="80029" y="234365"/>
                  </a:cubicBezTo>
                  <a:cubicBezTo>
                    <a:pt x="78836" y="240925"/>
                    <a:pt x="82416" y="246888"/>
                    <a:pt x="88980" y="248081"/>
                  </a:cubicBezTo>
                  <a:cubicBezTo>
                    <a:pt x="95543" y="249273"/>
                    <a:pt x="101510" y="245695"/>
                    <a:pt x="102704" y="239136"/>
                  </a:cubicBezTo>
                  <a:cubicBezTo>
                    <a:pt x="103897" y="234961"/>
                    <a:pt x="102107" y="230787"/>
                    <a:pt x="99124" y="228401"/>
                  </a:cubicBezTo>
                  <a:lnTo>
                    <a:pt x="103301" y="210511"/>
                  </a:lnTo>
                  <a:cubicBezTo>
                    <a:pt x="107477" y="211107"/>
                    <a:pt x="112251" y="211703"/>
                    <a:pt x="117025" y="211703"/>
                  </a:cubicBezTo>
                  <a:cubicBezTo>
                    <a:pt x="121798" y="211703"/>
                    <a:pt x="126572" y="211107"/>
                    <a:pt x="131345" y="210511"/>
                  </a:cubicBezTo>
                  <a:cubicBezTo>
                    <a:pt x="130748" y="212896"/>
                    <a:pt x="130748" y="215282"/>
                    <a:pt x="131345" y="217667"/>
                  </a:cubicBezTo>
                  <a:cubicBezTo>
                    <a:pt x="133732" y="223630"/>
                    <a:pt x="140296" y="227209"/>
                    <a:pt x="146262" y="224823"/>
                  </a:cubicBezTo>
                  <a:cubicBezTo>
                    <a:pt x="152229" y="222438"/>
                    <a:pt x="155810" y="215878"/>
                    <a:pt x="153423" y="209915"/>
                  </a:cubicBezTo>
                  <a:cubicBezTo>
                    <a:pt x="152826" y="207529"/>
                    <a:pt x="151036" y="205740"/>
                    <a:pt x="149246" y="204547"/>
                  </a:cubicBezTo>
                  <a:cubicBezTo>
                    <a:pt x="155810" y="201566"/>
                    <a:pt x="161777" y="197988"/>
                    <a:pt x="166550" y="193217"/>
                  </a:cubicBezTo>
                  <a:lnTo>
                    <a:pt x="170130" y="196795"/>
                  </a:lnTo>
                  <a:cubicBezTo>
                    <a:pt x="168937" y="200373"/>
                    <a:pt x="170130" y="205144"/>
                    <a:pt x="173114" y="208126"/>
                  </a:cubicBezTo>
                  <a:cubicBezTo>
                    <a:pt x="177887" y="212896"/>
                    <a:pt x="185048" y="212896"/>
                    <a:pt x="189821" y="208126"/>
                  </a:cubicBezTo>
                  <a:cubicBezTo>
                    <a:pt x="194595" y="203355"/>
                    <a:pt x="194595" y="196199"/>
                    <a:pt x="189821" y="191428"/>
                  </a:cubicBezTo>
                  <a:cubicBezTo>
                    <a:pt x="186838" y="188446"/>
                    <a:pt x="182661" y="187253"/>
                    <a:pt x="178484" y="188446"/>
                  </a:cubicBezTo>
                  <a:lnTo>
                    <a:pt x="174904" y="184868"/>
                  </a:lnTo>
                  <a:cubicBezTo>
                    <a:pt x="185048" y="172941"/>
                    <a:pt x="191611" y="157436"/>
                    <a:pt x="193401" y="140738"/>
                  </a:cubicBezTo>
                  <a:lnTo>
                    <a:pt x="202352" y="140738"/>
                  </a:lnTo>
                  <a:cubicBezTo>
                    <a:pt x="204142" y="144316"/>
                    <a:pt x="208319" y="146702"/>
                    <a:pt x="212496" y="146702"/>
                  </a:cubicBezTo>
                  <a:cubicBezTo>
                    <a:pt x="219059" y="146702"/>
                    <a:pt x="224429" y="141335"/>
                    <a:pt x="224429" y="134775"/>
                  </a:cubicBezTo>
                  <a:cubicBezTo>
                    <a:pt x="225026" y="128215"/>
                    <a:pt x="219656" y="122848"/>
                    <a:pt x="213092" y="122848"/>
                  </a:cubicBezTo>
                  <a:close/>
                  <a:moveTo>
                    <a:pt x="117621" y="193217"/>
                  </a:moveTo>
                  <a:cubicBezTo>
                    <a:pt x="84803" y="193217"/>
                    <a:pt x="58549" y="166977"/>
                    <a:pt x="58549" y="134178"/>
                  </a:cubicBezTo>
                  <a:cubicBezTo>
                    <a:pt x="58549" y="101379"/>
                    <a:pt x="84803" y="75140"/>
                    <a:pt x="117621" y="75140"/>
                  </a:cubicBezTo>
                  <a:cubicBezTo>
                    <a:pt x="150439" y="75140"/>
                    <a:pt x="176694" y="101379"/>
                    <a:pt x="176694" y="134178"/>
                  </a:cubicBezTo>
                  <a:cubicBezTo>
                    <a:pt x="176694" y="166977"/>
                    <a:pt x="150439" y="193217"/>
                    <a:pt x="117621" y="193217"/>
                  </a:cubicBezTo>
                  <a:close/>
                </a:path>
              </a:pathLst>
            </a:custGeom>
            <a:solidFill>
              <a:schemeClr val="lt1"/>
            </a:solidFill>
            <a:ln>
              <a:solidFill>
                <a:schemeClr val="tx1">
                  <a:lumMod val="90000"/>
                  <a:lumOff val="10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550;p39">
              <a:extLst>
                <a:ext uri="{FF2B5EF4-FFF2-40B4-BE49-F238E27FC236}">
                  <a16:creationId xmlns:a16="http://schemas.microsoft.com/office/drawing/2014/main" id="{37A5C44A-994B-412A-8D22-F3E28FA2ECCA}"/>
                </a:ext>
              </a:extLst>
            </p:cNvPr>
            <p:cNvSpPr/>
            <p:nvPr/>
          </p:nvSpPr>
          <p:spPr>
            <a:xfrm>
              <a:off x="4961685" y="3740889"/>
              <a:ext cx="38188" cy="38166"/>
            </a:xfrm>
            <a:custGeom>
              <a:avLst/>
              <a:gdLst/>
              <a:ahLst/>
              <a:cxnLst/>
              <a:rect l="l" t="t" r="r" b="b"/>
              <a:pathLst>
                <a:path w="38188" h="38166" extrusionOk="0">
                  <a:moveTo>
                    <a:pt x="19094" y="0"/>
                  </a:moveTo>
                  <a:cubicBezTo>
                    <a:pt x="8354" y="0"/>
                    <a:pt x="0" y="8945"/>
                    <a:pt x="0" y="19083"/>
                  </a:cubicBezTo>
                  <a:cubicBezTo>
                    <a:pt x="0" y="29817"/>
                    <a:pt x="8950" y="38166"/>
                    <a:pt x="19094" y="38166"/>
                  </a:cubicBezTo>
                  <a:cubicBezTo>
                    <a:pt x="29238" y="38166"/>
                    <a:pt x="38188" y="29221"/>
                    <a:pt x="38188" y="19083"/>
                  </a:cubicBezTo>
                  <a:cubicBezTo>
                    <a:pt x="38188" y="8945"/>
                    <a:pt x="29835" y="0"/>
                    <a:pt x="190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551;p39">
              <a:extLst>
                <a:ext uri="{FF2B5EF4-FFF2-40B4-BE49-F238E27FC236}">
                  <a16:creationId xmlns:a16="http://schemas.microsoft.com/office/drawing/2014/main" id="{27BB4213-0B2F-4046-A47B-0130DB8C6FB6}"/>
                </a:ext>
              </a:extLst>
            </p:cNvPr>
            <p:cNvSpPr/>
            <p:nvPr/>
          </p:nvSpPr>
          <p:spPr>
            <a:xfrm>
              <a:off x="4999276" y="3779652"/>
              <a:ext cx="29834" cy="29817"/>
            </a:xfrm>
            <a:custGeom>
              <a:avLst/>
              <a:gdLst/>
              <a:ahLst/>
              <a:cxnLst/>
              <a:rect l="l" t="t" r="r" b="b"/>
              <a:pathLst>
                <a:path w="29834" h="29817" extrusionOk="0">
                  <a:moveTo>
                    <a:pt x="29835" y="14909"/>
                  </a:moveTo>
                  <a:cubicBezTo>
                    <a:pt x="29835" y="23143"/>
                    <a:pt x="23156" y="29817"/>
                    <a:pt x="14917" y="29817"/>
                  </a:cubicBezTo>
                  <a:cubicBezTo>
                    <a:pt x="6679" y="29817"/>
                    <a:pt x="0" y="23143"/>
                    <a:pt x="0" y="14909"/>
                  </a:cubicBezTo>
                  <a:cubicBezTo>
                    <a:pt x="0" y="6675"/>
                    <a:pt x="6679" y="0"/>
                    <a:pt x="14917" y="0"/>
                  </a:cubicBezTo>
                  <a:cubicBezTo>
                    <a:pt x="23156" y="0"/>
                    <a:pt x="29835" y="6675"/>
                    <a:pt x="29835" y="149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552;p39">
              <a:extLst>
                <a:ext uri="{FF2B5EF4-FFF2-40B4-BE49-F238E27FC236}">
                  <a16:creationId xmlns:a16="http://schemas.microsoft.com/office/drawing/2014/main" id="{DBF550CE-50E2-4607-8416-FCA9651026AD}"/>
                </a:ext>
              </a:extLst>
            </p:cNvPr>
            <p:cNvSpPr/>
            <p:nvPr/>
          </p:nvSpPr>
          <p:spPr>
            <a:xfrm>
              <a:off x="4962281" y="3793368"/>
              <a:ext cx="23867" cy="23853"/>
            </a:xfrm>
            <a:custGeom>
              <a:avLst/>
              <a:gdLst/>
              <a:ahLst/>
              <a:cxnLst/>
              <a:rect l="l" t="t" r="r" b="b"/>
              <a:pathLst>
                <a:path w="23867" h="23853" extrusionOk="0">
                  <a:moveTo>
                    <a:pt x="23868" y="11927"/>
                  </a:moveTo>
                  <a:cubicBezTo>
                    <a:pt x="23868" y="18514"/>
                    <a:pt x="18525" y="23854"/>
                    <a:pt x="11934" y="23854"/>
                  </a:cubicBezTo>
                  <a:cubicBezTo>
                    <a:pt x="5343" y="23854"/>
                    <a:pt x="0" y="18514"/>
                    <a:pt x="0" y="11927"/>
                  </a:cubicBezTo>
                  <a:cubicBezTo>
                    <a:pt x="0" y="5340"/>
                    <a:pt x="5343" y="0"/>
                    <a:pt x="11934" y="0"/>
                  </a:cubicBezTo>
                  <a:cubicBezTo>
                    <a:pt x="18525" y="0"/>
                    <a:pt x="23868" y="5340"/>
                    <a:pt x="23868" y="119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" name="Rectángulo 3">
            <a:extLst>
              <a:ext uri="{FF2B5EF4-FFF2-40B4-BE49-F238E27FC236}">
                <a16:creationId xmlns:a16="http://schemas.microsoft.com/office/drawing/2014/main" id="{A52F5CEB-16E5-4163-AA09-0951646D8175}"/>
              </a:ext>
            </a:extLst>
          </p:cNvPr>
          <p:cNvSpPr/>
          <p:nvPr/>
        </p:nvSpPr>
        <p:spPr>
          <a:xfrm>
            <a:off x="874669" y="994709"/>
            <a:ext cx="42195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200" b="1" dirty="0">
                <a:solidFill>
                  <a:srgbClr val="002060"/>
                </a:solidFill>
              </a:rPr>
              <a:t>CORONAVIRUS</a:t>
            </a:r>
          </a:p>
        </p:txBody>
      </p:sp>
      <p:pic>
        <p:nvPicPr>
          <p:cNvPr id="1026" name="Picture 2" descr="Colmena Seguros | Fundación Internacional ORP">
            <a:extLst>
              <a:ext uri="{FF2B5EF4-FFF2-40B4-BE49-F238E27FC236}">
                <a16:creationId xmlns:a16="http://schemas.microsoft.com/office/drawing/2014/main" id="{A1A0B5C7-9AFF-4C00-B1C1-6F14083F8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534" y="3160190"/>
            <a:ext cx="2160860" cy="1080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191AF19-8D22-49EA-BA00-2F728F289C4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898" t="23184" r="48659" b="17538"/>
          <a:stretch/>
        </p:blipFill>
        <p:spPr>
          <a:xfrm>
            <a:off x="70559" y="2045356"/>
            <a:ext cx="2127603" cy="24082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5"/>
          <p:cNvSpPr txBox="1">
            <a:spLocks noGrp="1"/>
          </p:cNvSpPr>
          <p:nvPr>
            <p:ph type="title"/>
          </p:nvPr>
        </p:nvSpPr>
        <p:spPr>
          <a:xfrm>
            <a:off x="381000" y="260219"/>
            <a:ext cx="2863331" cy="65418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>
                <a:solidFill>
                  <a:schemeClr val="bg1"/>
                </a:solidFill>
              </a:rPr>
              <a:t>H</a:t>
            </a:r>
            <a:r>
              <a:rPr lang="es-ES" sz="6000" dirty="0">
                <a:solidFill>
                  <a:schemeClr val="bg1"/>
                </a:solidFill>
              </a:rPr>
              <a:t>ola</a:t>
            </a:r>
            <a:r>
              <a:rPr lang="en" sz="6000" dirty="0">
                <a:solidFill>
                  <a:schemeClr val="bg1"/>
                </a:solidFill>
              </a:rPr>
              <a:t>!</a:t>
            </a:r>
            <a:endParaRPr sz="6000" dirty="0">
              <a:solidFill>
                <a:schemeClr val="bg1"/>
              </a:solidFill>
            </a:endParaRPr>
          </a:p>
        </p:txBody>
      </p:sp>
      <p:sp>
        <p:nvSpPr>
          <p:cNvPr id="177" name="Google Shape;177;p15"/>
          <p:cNvSpPr txBox="1">
            <a:spLocks noGrp="1"/>
          </p:cNvSpPr>
          <p:nvPr>
            <p:ph type="body" idx="1"/>
          </p:nvPr>
        </p:nvSpPr>
        <p:spPr>
          <a:xfrm>
            <a:off x="190500" y="1004019"/>
            <a:ext cx="4381500" cy="329478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s-ES" b="1" i="1" dirty="0">
                <a:solidFill>
                  <a:schemeClr val="bg1"/>
                </a:solidFill>
                <a:latin typeface="Barlow"/>
                <a:ea typeface="Barlow"/>
                <a:cs typeface="Barlow"/>
                <a:sym typeface="Barlow"/>
              </a:rPr>
              <a:t>Dr. Sergio Rodríguez</a:t>
            </a:r>
            <a:endParaRPr b="1" i="1" dirty="0">
              <a:solidFill>
                <a:schemeClr val="bg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dirty="0"/>
              <a:t>Médico 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dirty="0"/>
              <a:t>Especialista en Salud Ocupacional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dirty="0"/>
              <a:t>Magíster en Administración de Salud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s-ES" sz="20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000" dirty="0">
                <a:solidFill>
                  <a:srgbClr val="002060"/>
                </a:solidFill>
                <a:hlinkClick r:id="rId3"/>
              </a:rPr>
              <a:t>sergiorodriguez.med</a:t>
            </a:r>
            <a:r>
              <a:rPr lang="en" sz="2000" dirty="0">
                <a:solidFill>
                  <a:srgbClr val="002060"/>
                </a:solidFill>
                <a:hlinkClick r:id="rId3"/>
              </a:rPr>
              <a:t>@</a:t>
            </a:r>
            <a:r>
              <a:rPr lang="es-ES" sz="2000" dirty="0">
                <a:solidFill>
                  <a:srgbClr val="002060"/>
                </a:solidFill>
                <a:hlinkClick r:id="rId3"/>
              </a:rPr>
              <a:t>hotmail.com</a:t>
            </a:r>
            <a:r>
              <a:rPr lang="es-ES" sz="2000" dirty="0">
                <a:solidFill>
                  <a:srgbClr val="002060"/>
                </a:solidFill>
              </a:rPr>
              <a:t> </a:t>
            </a:r>
            <a:endParaRPr sz="2000" b="1" dirty="0">
              <a:solidFill>
                <a:srgbClr val="002060"/>
              </a:solidFill>
            </a:endParaRPr>
          </a:p>
        </p:txBody>
      </p:sp>
      <p:sp>
        <p:nvSpPr>
          <p:cNvPr id="178" name="Google Shape;178;p15"/>
          <p:cNvSpPr txBox="1">
            <a:spLocks noGrp="1"/>
          </p:cNvSpPr>
          <p:nvPr>
            <p:ph type="sldNum" idx="12"/>
          </p:nvPr>
        </p:nvSpPr>
        <p:spPr>
          <a:xfrm>
            <a:off x="0" y="4762400"/>
            <a:ext cx="381000" cy="38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1030" name="Picture 6" descr="eguro médico Work and Holiday - Australia, Nueva Zelanda, Canadá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09"/>
          <a:stretch/>
        </p:blipFill>
        <p:spPr bwMode="auto">
          <a:xfrm>
            <a:off x="4718965" y="1221827"/>
            <a:ext cx="3666753" cy="2859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30EDCB89-BF9E-4644-906E-D7E3B1698A9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3</a:t>
            </a:fld>
            <a:endParaRPr lang="es-MX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F6C31E-C4E2-49E6-B07E-D661C21069AF}"/>
              </a:ext>
            </a:extLst>
          </p:cNvPr>
          <p:cNvSpPr txBox="1"/>
          <p:nvPr/>
        </p:nvSpPr>
        <p:spPr>
          <a:xfrm>
            <a:off x="602166" y="1494263"/>
            <a:ext cx="7939668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800" b="1" i="0" u="none" strike="noStrike" cap="all" dirty="0">
                <a:solidFill>
                  <a:schemeClr val="bg1"/>
                </a:solidFill>
                <a:effectLst/>
                <a:latin typeface="Open Sans"/>
              </a:rPr>
              <a:t>CUADRO COMPARATIVO DE LOS PROTOCOLOS COVID-19</a:t>
            </a:r>
          </a:p>
          <a:p>
            <a:pPr algn="l"/>
            <a:endParaRPr lang="es-MX" sz="2000" b="1" cap="all" dirty="0">
              <a:solidFill>
                <a:schemeClr val="bg1"/>
              </a:solidFill>
              <a:latin typeface="Open Sans"/>
            </a:endParaRPr>
          </a:p>
          <a:p>
            <a:pPr algn="l"/>
            <a:endParaRPr lang="es-MX" sz="2000" b="1" i="0" u="none" strike="noStrike" cap="all" dirty="0">
              <a:solidFill>
                <a:schemeClr val="bg1"/>
              </a:solidFill>
              <a:effectLst/>
              <a:latin typeface="Open Sans"/>
            </a:endParaRPr>
          </a:p>
          <a:p>
            <a:pPr algn="ctr"/>
            <a:r>
              <a:rPr lang="es-MX" sz="2000" b="1" i="0" u="none" strike="noStrike" cap="all" dirty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es-MX" sz="2000" i="0" u="sng" strike="noStrike" cap="all" dirty="0">
                <a:solidFill>
                  <a:schemeClr val="bg1"/>
                </a:solidFill>
                <a:effectLst/>
                <a:latin typeface="Open Sans"/>
              </a:rPr>
              <a:t>RESOLUCIÓN 666 DE 2020 – RESOLUCIÓN 223 DE 2021</a:t>
            </a:r>
          </a:p>
        </p:txBody>
      </p:sp>
    </p:spTree>
    <p:extLst>
      <p:ext uri="{BB962C8B-B14F-4D97-AF65-F5344CB8AC3E}">
        <p14:creationId xmlns:p14="http://schemas.microsoft.com/office/powerpoint/2010/main" val="3319830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7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/>
              <a:pPr lvl="0"/>
              <a:t>4</a:t>
            </a:fld>
            <a:endParaRPr lang="en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2C6615-9035-49DF-812D-D827F59415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562" t="10821" r="18901" b="6721"/>
          <a:stretch/>
        </p:blipFill>
        <p:spPr>
          <a:xfrm>
            <a:off x="914401" y="329108"/>
            <a:ext cx="7159512" cy="446761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67D88FD-E9A4-46DF-A1DB-86F3589848C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5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47DF001-427B-4AD4-8C11-81025BA6D8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83" t="11255" r="19146" b="6721"/>
          <a:stretch/>
        </p:blipFill>
        <p:spPr>
          <a:xfrm>
            <a:off x="802888" y="454404"/>
            <a:ext cx="7304049" cy="423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34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0E541E0-BE8D-47BC-A79B-68B80FF65B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6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BAFD624-D862-4E40-A2B7-D176492DD2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84" t="10821" r="19024" b="6721"/>
          <a:stretch/>
        </p:blipFill>
        <p:spPr>
          <a:xfrm>
            <a:off x="858644" y="452168"/>
            <a:ext cx="7259444" cy="423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69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0E541E0-BE8D-47BC-A79B-68B80FF65B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7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2C62249-D7E4-4797-92CA-837A2A0009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439" t="12557" r="18781" b="6721"/>
          <a:stretch/>
        </p:blipFill>
        <p:spPr>
          <a:xfrm>
            <a:off x="947853" y="334537"/>
            <a:ext cx="7147932" cy="446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099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0E541E0-BE8D-47BC-A79B-68B80FF65B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8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EA360E4-2F9E-40FB-9B8B-9CDAB61089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439" t="9302" r="19025" b="8706"/>
          <a:stretch/>
        </p:blipFill>
        <p:spPr>
          <a:xfrm>
            <a:off x="903247" y="330353"/>
            <a:ext cx="7214841" cy="4466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10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0E541E0-BE8D-47BC-A79B-68B80FF65B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9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D741927-3DFD-4027-A518-912F0B417C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439" t="10387" r="18903" b="6721"/>
          <a:stretch/>
        </p:blipFill>
        <p:spPr>
          <a:xfrm>
            <a:off x="1003609" y="301083"/>
            <a:ext cx="7125630" cy="449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91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0E541E0-BE8D-47BC-A79B-68B80FF65B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10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A26299A-12DC-42E6-80AF-5B6E3B760B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439" t="11255" r="18903" b="6721"/>
          <a:stretch/>
        </p:blipFill>
        <p:spPr>
          <a:xfrm>
            <a:off x="936702" y="334535"/>
            <a:ext cx="7192537" cy="446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006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0E541E0-BE8D-47BC-A79B-68B80FF65B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11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F43AC9B-1CDD-4D82-A29A-11EE1F7A10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439" t="11255" r="18781" b="11309"/>
          <a:stretch/>
        </p:blipFill>
        <p:spPr>
          <a:xfrm>
            <a:off x="892096" y="345685"/>
            <a:ext cx="7259445" cy="4451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891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0E541E0-BE8D-47BC-A79B-68B80FF65B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12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3F99532-F12E-4141-893C-2B7FB4256E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61" t="10605" r="19025" b="6721"/>
          <a:stretch/>
        </p:blipFill>
        <p:spPr>
          <a:xfrm>
            <a:off x="914399" y="334535"/>
            <a:ext cx="7237142" cy="446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945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0E541E0-BE8D-47BC-A79B-68B80FF65B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13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19ED123-D063-4D6E-B3F5-356C57BB4E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439" t="11689" r="19025" b="8272"/>
          <a:stretch/>
        </p:blipFill>
        <p:spPr>
          <a:xfrm>
            <a:off x="936701" y="356839"/>
            <a:ext cx="7225992" cy="443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56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0E541E0-BE8D-47BC-A79B-68B80FF65B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14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A6C22FF-647E-485D-B708-1DE5976740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317" t="11905" r="18781" b="6721"/>
          <a:stretch/>
        </p:blipFill>
        <p:spPr>
          <a:xfrm>
            <a:off x="925550" y="323385"/>
            <a:ext cx="7237143" cy="4473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645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0E541E0-BE8D-47BC-A79B-68B80FF65B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15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0746FFF-B986-4C13-B043-DDC7F548AC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61" t="10821" r="18903" b="6721"/>
          <a:stretch/>
        </p:blipFill>
        <p:spPr>
          <a:xfrm>
            <a:off x="936703" y="301082"/>
            <a:ext cx="7214838" cy="4507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2224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0E541E0-BE8D-47BC-A79B-68B80FF65B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16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DF21A01-B6BB-4E8F-8B36-2F276C46EF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317" t="11905" r="18537" b="6721"/>
          <a:stretch/>
        </p:blipFill>
        <p:spPr>
          <a:xfrm>
            <a:off x="1059364" y="289931"/>
            <a:ext cx="7081025" cy="450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9966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0E541E0-BE8D-47BC-A79B-68B80FF65B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17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4F93E1D-786A-43BD-A40F-0F42E86F34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317" t="11689" r="18903" b="6721"/>
          <a:stretch/>
        </p:blipFill>
        <p:spPr>
          <a:xfrm>
            <a:off x="947851" y="323385"/>
            <a:ext cx="7214841" cy="4473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873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0E541E0-BE8D-47BC-A79B-68B80FF65B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18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C18E65A-CC2E-448F-887B-6F80265966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83" t="10387" r="18780" b="6721"/>
          <a:stretch/>
        </p:blipFill>
        <p:spPr>
          <a:xfrm>
            <a:off x="936702" y="345689"/>
            <a:ext cx="7225991" cy="445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1833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0E541E0-BE8D-47BC-A79B-68B80FF65B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19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C0BEF87-1CAF-46CF-BDDE-467B5B8AEA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63" t="11038" r="18901" b="6721"/>
          <a:stretch/>
        </p:blipFill>
        <p:spPr>
          <a:xfrm>
            <a:off x="1014762" y="301083"/>
            <a:ext cx="7147931" cy="449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5967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0E541E0-BE8D-47BC-A79B-68B80FF65B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20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5E268BF-F2CF-4C2B-A4D9-70313DD50C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26" t="12339" r="19390" b="6720"/>
          <a:stretch/>
        </p:blipFill>
        <p:spPr>
          <a:xfrm>
            <a:off x="1081667" y="334536"/>
            <a:ext cx="7081026" cy="4468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0117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0E541E0-BE8D-47BC-A79B-68B80FF65B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21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ADD0851-9061-4AAB-8218-9CFF061C0C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61" t="10604" r="19391" b="8489"/>
          <a:stretch/>
        </p:blipFill>
        <p:spPr>
          <a:xfrm>
            <a:off x="925550" y="289931"/>
            <a:ext cx="7237143" cy="450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4402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0E541E0-BE8D-47BC-A79B-68B80FF65B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22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E4719B5-DB30-482E-9D88-E88598DE79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83" t="11255" r="19390" b="9573"/>
          <a:stretch/>
        </p:blipFill>
        <p:spPr>
          <a:xfrm>
            <a:off x="970157" y="334535"/>
            <a:ext cx="7170233" cy="4456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3940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0E541E0-BE8D-47BC-A79B-68B80FF65B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23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D4736E5-27AA-4D72-A588-381CF43B0F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439" t="10605" r="18903" b="6721"/>
          <a:stretch/>
        </p:blipFill>
        <p:spPr>
          <a:xfrm>
            <a:off x="992459" y="323385"/>
            <a:ext cx="7170234" cy="4473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7548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0E541E0-BE8D-47BC-A79B-68B80FF65B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24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0DFEB62-A2A4-49A4-8804-13DD2DAA87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61" t="9954" r="18781" b="6721"/>
          <a:stretch/>
        </p:blipFill>
        <p:spPr>
          <a:xfrm>
            <a:off x="981307" y="267629"/>
            <a:ext cx="7181386" cy="452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0086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0E541E0-BE8D-47BC-A79B-68B80FF65B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25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3AE6EBB-4DC1-4196-8D99-8492EC9DA4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05" t="10386" r="19147" b="8273"/>
          <a:stretch/>
        </p:blipFill>
        <p:spPr>
          <a:xfrm>
            <a:off x="936701" y="323386"/>
            <a:ext cx="7214839" cy="4473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0081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0E541E0-BE8D-47BC-A79B-68B80FF65B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26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9BABCDA-F1AF-4E3A-BD5E-F130956A99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61" t="11905" r="19025" b="6721"/>
          <a:stretch/>
        </p:blipFill>
        <p:spPr>
          <a:xfrm>
            <a:off x="992458" y="345687"/>
            <a:ext cx="7170235" cy="445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2633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0E541E0-BE8D-47BC-A79B-68B80FF65B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27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A946B43-5E05-4FED-B4B7-E0D5288708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05" t="11255" r="19147" b="6721"/>
          <a:stretch/>
        </p:blipFill>
        <p:spPr>
          <a:xfrm>
            <a:off x="947854" y="323385"/>
            <a:ext cx="7203687" cy="4473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3804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0E541E0-BE8D-47BC-A79B-68B80FF65B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28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E254B27-A238-4893-85C1-6C19A50CB9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61" t="10605" r="18903" b="6721"/>
          <a:stretch/>
        </p:blipFill>
        <p:spPr>
          <a:xfrm>
            <a:off x="981307" y="323385"/>
            <a:ext cx="7181385" cy="4473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0353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0E541E0-BE8D-47BC-A79B-68B80FF65B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29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671649F-3633-4BCA-827D-F1B40630BC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05" t="14943" r="19147" b="6721"/>
          <a:stretch/>
        </p:blipFill>
        <p:spPr>
          <a:xfrm>
            <a:off x="936703" y="323385"/>
            <a:ext cx="7225990" cy="4473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5232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0E541E0-BE8D-47BC-A79B-68B80FF65B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30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44DAC59-1C26-427C-8F40-FC89A5327B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05" t="11472" r="19268" b="8707"/>
          <a:stretch/>
        </p:blipFill>
        <p:spPr>
          <a:xfrm>
            <a:off x="880947" y="345687"/>
            <a:ext cx="7270594" cy="445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5009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0E541E0-BE8D-47BC-A79B-68B80FF65B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31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8047E35-3DA2-4D7D-A36B-A4AA5EA2AF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83" t="11905" r="19268" b="6721"/>
          <a:stretch/>
        </p:blipFill>
        <p:spPr>
          <a:xfrm>
            <a:off x="947851" y="345687"/>
            <a:ext cx="7214841" cy="445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569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0E541E0-BE8D-47BC-A79B-68B80FF65B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32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9CA2592-6B0A-472B-AAFC-2473A45882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83" t="12557" r="19146" b="8489"/>
          <a:stretch/>
        </p:blipFill>
        <p:spPr>
          <a:xfrm>
            <a:off x="925549" y="299971"/>
            <a:ext cx="7237143" cy="449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4713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0E541E0-BE8D-47BC-A79B-68B80FF65B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33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BF91FE4-75EE-4D29-8B0F-DE64F2DAE8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05" t="11905" r="19390" b="6721"/>
          <a:stretch/>
        </p:blipFill>
        <p:spPr>
          <a:xfrm>
            <a:off x="925550" y="323384"/>
            <a:ext cx="7248294" cy="448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6469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0E541E0-BE8D-47BC-A79B-68B80FF65B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34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B46A414-484A-4BAA-B545-00F9C4F76A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05" t="10821" r="19390" b="9574"/>
          <a:stretch/>
        </p:blipFill>
        <p:spPr>
          <a:xfrm>
            <a:off x="925551" y="323385"/>
            <a:ext cx="7237142" cy="4473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7571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0E541E0-BE8D-47BC-A79B-68B80FF65B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35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8A2F0D1-0AA1-492F-A5E1-E7B6C3EB49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61" t="10171" r="19268" b="8272"/>
          <a:stretch/>
        </p:blipFill>
        <p:spPr>
          <a:xfrm>
            <a:off x="925551" y="334537"/>
            <a:ext cx="7237142" cy="446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1371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0E541E0-BE8D-47BC-A79B-68B80FF65B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36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3D6F356-5652-4CAB-B0F8-29DE6D0A28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26" t="14726" r="19390" b="8489"/>
          <a:stretch/>
        </p:blipFill>
        <p:spPr>
          <a:xfrm>
            <a:off x="892097" y="312233"/>
            <a:ext cx="7259443" cy="448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1243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0E541E0-BE8D-47BC-A79B-68B80FF65B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37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47D1F8B-64CA-452B-83C0-5DCA653109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05" t="11038" r="19268" b="8706"/>
          <a:stretch/>
        </p:blipFill>
        <p:spPr>
          <a:xfrm>
            <a:off x="936703" y="345687"/>
            <a:ext cx="7214838" cy="445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653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0E541E0-BE8D-47BC-A79B-68B80FF65B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38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E4BAB89-DDC0-4384-A693-7569A32AD5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05" t="13857" r="19390" b="25842"/>
          <a:stretch/>
        </p:blipFill>
        <p:spPr>
          <a:xfrm>
            <a:off x="925551" y="345687"/>
            <a:ext cx="7292898" cy="445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301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Google Shape;1135;p43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" name="Google Shape;451;p39">
            <a:extLst>
              <a:ext uri="{FF2B5EF4-FFF2-40B4-BE49-F238E27FC236}">
                <a16:creationId xmlns:a16="http://schemas.microsoft.com/office/drawing/2014/main" id="{0CA2C734-186C-4F9C-8992-533D7A23C297}"/>
              </a:ext>
            </a:extLst>
          </p:cNvPr>
          <p:cNvSpPr txBox="1">
            <a:spLocks/>
          </p:cNvSpPr>
          <p:nvPr/>
        </p:nvSpPr>
        <p:spPr>
          <a:xfrm>
            <a:off x="1181224" y="256163"/>
            <a:ext cx="6373800" cy="122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MX" sz="3200" dirty="0">
                <a:solidFill>
                  <a:schemeClr val="bg1"/>
                </a:solidFill>
              </a:rPr>
              <a:t>Muchas gracias</a:t>
            </a:r>
            <a:r>
              <a:rPr lang="es-MX" sz="3200" dirty="0">
                <a:solidFill>
                  <a:srgbClr val="FFC000"/>
                </a:solidFill>
              </a:rPr>
              <a:t> </a:t>
            </a:r>
            <a:r>
              <a:rPr lang="es-MX" sz="3200" dirty="0">
                <a:solidFill>
                  <a:schemeClr val="bg1"/>
                </a:solidFill>
              </a:rPr>
              <a:t>                 </a:t>
            </a:r>
            <a:endParaRPr lang="es-MX" sz="3600" dirty="0">
              <a:solidFill>
                <a:schemeClr val="bg1"/>
              </a:solidFill>
            </a:endParaRPr>
          </a:p>
        </p:txBody>
      </p:sp>
      <p:sp>
        <p:nvSpPr>
          <p:cNvPr id="20" name="Google Shape;453;p39">
            <a:extLst>
              <a:ext uri="{FF2B5EF4-FFF2-40B4-BE49-F238E27FC236}">
                <a16:creationId xmlns:a16="http://schemas.microsoft.com/office/drawing/2014/main" id="{4E88DC8F-699B-4BAA-A089-D2E2DCB83198}"/>
              </a:ext>
            </a:extLst>
          </p:cNvPr>
          <p:cNvSpPr txBox="1">
            <a:spLocks/>
          </p:cNvSpPr>
          <p:nvPr/>
        </p:nvSpPr>
        <p:spPr>
          <a:xfrm>
            <a:off x="632458" y="1248833"/>
            <a:ext cx="7301551" cy="2586117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chemeClr val="dk1">
                <a:alpha val="15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Encode Sans Semi Condensed Light"/>
              <a:buChar char="▸"/>
              <a:defRPr sz="2400" b="0" i="0" u="none" strike="noStrike" cap="none">
                <a:solidFill>
                  <a:schemeClr val="lt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Encode Sans Semi Condensed Light"/>
              <a:buChar char="▹"/>
              <a:defRPr sz="2400" b="0" i="0" u="none" strike="noStrike" cap="none">
                <a:solidFill>
                  <a:schemeClr val="lt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Encode Sans Semi Condensed Light"/>
              <a:buChar char="▹"/>
              <a:defRPr sz="2400" b="0" i="0" u="none" strike="noStrike" cap="none">
                <a:solidFill>
                  <a:schemeClr val="lt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Encode Sans Semi Condensed Light"/>
              <a:buChar char="▹"/>
              <a:defRPr sz="2400" b="0" i="0" u="none" strike="noStrike" cap="none">
                <a:solidFill>
                  <a:schemeClr val="lt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Encode Sans Semi Condensed Light"/>
              <a:buChar char="▹"/>
              <a:defRPr sz="2400" b="0" i="0" u="none" strike="noStrike" cap="none">
                <a:solidFill>
                  <a:schemeClr val="lt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Encode Sans Semi Condensed Light"/>
              <a:buChar char="▹"/>
              <a:defRPr sz="2400" b="0" i="0" u="none" strike="noStrike" cap="none">
                <a:solidFill>
                  <a:schemeClr val="lt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Encode Sans Semi Condensed Light"/>
              <a:buChar char="▹"/>
              <a:defRPr sz="2400" b="0" i="0" u="none" strike="noStrike" cap="none">
                <a:solidFill>
                  <a:schemeClr val="lt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Encode Sans Semi Condensed Light"/>
              <a:buChar char="▹"/>
              <a:defRPr sz="2400" b="0" i="0" u="none" strike="noStrike" cap="none">
                <a:solidFill>
                  <a:schemeClr val="lt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Encode Sans Semi Condensed Light"/>
              <a:buChar char="■"/>
              <a:defRPr sz="2400" b="0" i="0" u="none" strike="noStrike" cap="none">
                <a:solidFill>
                  <a:schemeClr val="lt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9pPr>
          </a:lstStyle>
          <a:p>
            <a:pPr marL="0" indent="0" algn="ctr">
              <a:buFont typeface="Encode Sans Semi Condensed Light"/>
              <a:buNone/>
            </a:pPr>
            <a:r>
              <a:rPr lang="es-MX" sz="4000" dirty="0">
                <a:solidFill>
                  <a:schemeClr val="hlink"/>
                </a:solidFill>
                <a:latin typeface="Colonna MT" panose="04020805060202030203" pitchFamily="82" charset="0"/>
              </a:rPr>
              <a:t>     Dr. Sergio Rodríguez</a:t>
            </a:r>
          </a:p>
          <a:p>
            <a:pPr marL="0" indent="0" algn="ctr">
              <a:buNone/>
            </a:pPr>
            <a:r>
              <a:rPr lang="es-MX" sz="1600" dirty="0"/>
              <a:t>Médico </a:t>
            </a:r>
          </a:p>
          <a:p>
            <a:pPr marL="0" indent="0">
              <a:buNone/>
            </a:pPr>
            <a:r>
              <a:rPr lang="es-MX" sz="1600" dirty="0"/>
              <a:t>                                                   Especialista en Salud Ocupacional</a:t>
            </a:r>
          </a:p>
          <a:p>
            <a:pPr marL="0" indent="0">
              <a:buNone/>
            </a:pPr>
            <a:r>
              <a:rPr lang="es-MX" sz="1600" dirty="0"/>
              <a:t>                                                Magíster en Administración de Salud</a:t>
            </a:r>
          </a:p>
          <a:p>
            <a:pPr marL="0" indent="0" algn="ctr">
              <a:buNone/>
            </a:pPr>
            <a:endParaRPr lang="es-MX" sz="1600" u="sng" dirty="0">
              <a:solidFill>
                <a:schemeClr val="hlink"/>
              </a:solidFill>
            </a:endParaRPr>
          </a:p>
          <a:p>
            <a:pPr marL="0" indent="0" algn="ctr">
              <a:buNone/>
            </a:pPr>
            <a:r>
              <a:rPr lang="es-MX" sz="1600" u="sng" dirty="0">
                <a:solidFill>
                  <a:schemeClr val="hlink"/>
                </a:solidFill>
              </a:rPr>
              <a:t>                                                                                                  </a:t>
            </a:r>
          </a:p>
          <a:p>
            <a:pPr marL="0" indent="0" algn="ctr">
              <a:buNone/>
            </a:pPr>
            <a:endParaRPr lang="es-MX" sz="1800" u="sng" dirty="0">
              <a:solidFill>
                <a:schemeClr val="hlink"/>
              </a:solidFill>
            </a:endParaRPr>
          </a:p>
          <a:p>
            <a:pPr marL="0" indent="0">
              <a:buFont typeface="Encode Sans Semi Condensed Light"/>
              <a:buNone/>
            </a:pPr>
            <a:endParaRPr lang="es-MX" sz="1800" u="sng" dirty="0">
              <a:solidFill>
                <a:schemeClr val="hlink"/>
              </a:solidFill>
            </a:endParaRPr>
          </a:p>
          <a:p>
            <a:pPr marL="0" indent="0">
              <a:buFont typeface="Encode Sans Semi Condensed Light"/>
              <a:buNone/>
            </a:pPr>
            <a:endParaRPr lang="es-MX" sz="1800" u="sng" dirty="0">
              <a:solidFill>
                <a:schemeClr val="hlink"/>
              </a:solidFill>
            </a:endParaRPr>
          </a:p>
          <a:p>
            <a:pPr marL="0" indent="0">
              <a:buFont typeface="Encode Sans Semi Condensed Light"/>
              <a:buNone/>
            </a:pPr>
            <a:endParaRPr lang="es-MX" sz="1800" dirty="0"/>
          </a:p>
        </p:txBody>
      </p:sp>
      <p:grpSp>
        <p:nvGrpSpPr>
          <p:cNvPr id="21" name="Google Shape;655;p40">
            <a:extLst>
              <a:ext uri="{FF2B5EF4-FFF2-40B4-BE49-F238E27FC236}">
                <a16:creationId xmlns:a16="http://schemas.microsoft.com/office/drawing/2014/main" id="{13A00EB8-33B1-4FD2-8580-E83444FAF530}"/>
              </a:ext>
            </a:extLst>
          </p:cNvPr>
          <p:cNvGrpSpPr/>
          <p:nvPr/>
        </p:nvGrpSpPr>
        <p:grpSpPr>
          <a:xfrm>
            <a:off x="6824314" y="514560"/>
            <a:ext cx="636112" cy="571050"/>
            <a:chOff x="3288342" y="449136"/>
            <a:chExt cx="457198" cy="457199"/>
          </a:xfrm>
        </p:grpSpPr>
        <p:sp>
          <p:nvSpPr>
            <p:cNvPr id="22" name="Google Shape;656;p40">
              <a:extLst>
                <a:ext uri="{FF2B5EF4-FFF2-40B4-BE49-F238E27FC236}">
                  <a16:creationId xmlns:a16="http://schemas.microsoft.com/office/drawing/2014/main" id="{ABF01735-8E2D-4987-9302-5E7D15FF959D}"/>
                </a:ext>
              </a:extLst>
            </p:cNvPr>
            <p:cNvSpPr/>
            <p:nvPr/>
          </p:nvSpPr>
          <p:spPr>
            <a:xfrm>
              <a:off x="3288342" y="449136"/>
              <a:ext cx="304798" cy="180975"/>
            </a:xfrm>
            <a:custGeom>
              <a:avLst/>
              <a:gdLst/>
              <a:ahLst/>
              <a:cxnLst/>
              <a:rect l="l" t="t" r="r" b="b"/>
              <a:pathLst>
                <a:path w="304798" h="180975" extrusionOk="0">
                  <a:moveTo>
                    <a:pt x="209548" y="112895"/>
                  </a:moveTo>
                  <a:lnTo>
                    <a:pt x="209548" y="133350"/>
                  </a:lnTo>
                  <a:lnTo>
                    <a:pt x="200023" y="133350"/>
                  </a:lnTo>
                  <a:cubicBezTo>
                    <a:pt x="194762" y="133350"/>
                    <a:pt x="190498" y="137614"/>
                    <a:pt x="190498" y="142875"/>
                  </a:cubicBezTo>
                  <a:lnTo>
                    <a:pt x="190498" y="171450"/>
                  </a:lnTo>
                  <a:cubicBezTo>
                    <a:pt x="190498" y="176711"/>
                    <a:pt x="194762" y="180975"/>
                    <a:pt x="200023" y="180975"/>
                  </a:cubicBezTo>
                  <a:lnTo>
                    <a:pt x="295273" y="180975"/>
                  </a:lnTo>
                  <a:cubicBezTo>
                    <a:pt x="300533" y="180975"/>
                    <a:pt x="304797" y="176711"/>
                    <a:pt x="304798" y="171450"/>
                  </a:cubicBezTo>
                  <a:lnTo>
                    <a:pt x="304798" y="142875"/>
                  </a:lnTo>
                  <a:cubicBezTo>
                    <a:pt x="304797" y="137614"/>
                    <a:pt x="300533" y="133350"/>
                    <a:pt x="295273" y="133350"/>
                  </a:cubicBezTo>
                  <a:lnTo>
                    <a:pt x="285748" y="133350"/>
                  </a:lnTo>
                  <a:lnTo>
                    <a:pt x="285748" y="112895"/>
                  </a:lnTo>
                  <a:cubicBezTo>
                    <a:pt x="285677" y="50575"/>
                    <a:pt x="235173" y="71"/>
                    <a:pt x="172852" y="0"/>
                  </a:cubicBezTo>
                  <a:lnTo>
                    <a:pt x="0" y="0"/>
                  </a:lnTo>
                  <a:lnTo>
                    <a:pt x="0" y="76200"/>
                  </a:lnTo>
                  <a:lnTo>
                    <a:pt x="172852" y="76200"/>
                  </a:lnTo>
                  <a:cubicBezTo>
                    <a:pt x="193109" y="76223"/>
                    <a:pt x="209524" y="92639"/>
                    <a:pt x="209548" y="1128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657;p40">
              <a:extLst>
                <a:ext uri="{FF2B5EF4-FFF2-40B4-BE49-F238E27FC236}">
                  <a16:creationId xmlns:a16="http://schemas.microsoft.com/office/drawing/2014/main" id="{E0B1D192-5C73-4DC4-B939-FB1D3799D0E1}"/>
                </a:ext>
              </a:extLst>
            </p:cNvPr>
            <p:cNvSpPr/>
            <p:nvPr/>
          </p:nvSpPr>
          <p:spPr>
            <a:xfrm>
              <a:off x="3602667" y="706311"/>
              <a:ext cx="47625" cy="47625"/>
            </a:xfrm>
            <a:custGeom>
              <a:avLst/>
              <a:gdLst/>
              <a:ahLst/>
              <a:cxnLst/>
              <a:rect l="l" t="t" r="r" b="b"/>
              <a:pathLst>
                <a:path w="47625" h="47625" extrusionOk="0">
                  <a:moveTo>
                    <a:pt x="47625" y="23813"/>
                  </a:moveTo>
                  <a:cubicBezTo>
                    <a:pt x="47625" y="36964"/>
                    <a:pt x="36964" y="47625"/>
                    <a:pt x="23813" y="47625"/>
                  </a:cubicBezTo>
                  <a:cubicBezTo>
                    <a:pt x="10661" y="47625"/>
                    <a:pt x="0" y="36964"/>
                    <a:pt x="0" y="23813"/>
                  </a:cubicBezTo>
                  <a:cubicBezTo>
                    <a:pt x="0" y="10661"/>
                    <a:pt x="10661" y="0"/>
                    <a:pt x="23813" y="0"/>
                  </a:cubicBezTo>
                  <a:cubicBezTo>
                    <a:pt x="36964" y="0"/>
                    <a:pt x="47625" y="10661"/>
                    <a:pt x="47625" y="2381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658;p40">
              <a:extLst>
                <a:ext uri="{FF2B5EF4-FFF2-40B4-BE49-F238E27FC236}">
                  <a16:creationId xmlns:a16="http://schemas.microsoft.com/office/drawing/2014/main" id="{5F618684-3D66-446E-AF13-C1A5F88920EC}"/>
                </a:ext>
              </a:extLst>
            </p:cNvPr>
            <p:cNvSpPr/>
            <p:nvPr/>
          </p:nvSpPr>
          <p:spPr>
            <a:xfrm>
              <a:off x="3583617" y="649161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 extrusionOk="0">
                  <a:moveTo>
                    <a:pt x="28575" y="14288"/>
                  </a:moveTo>
                  <a:cubicBezTo>
                    <a:pt x="28575" y="22178"/>
                    <a:pt x="22178" y="28575"/>
                    <a:pt x="14288" y="28575"/>
                  </a:cubicBezTo>
                  <a:cubicBezTo>
                    <a:pt x="6397" y="28575"/>
                    <a:pt x="0" y="22178"/>
                    <a:pt x="0" y="14288"/>
                  </a:cubicBezTo>
                  <a:cubicBezTo>
                    <a:pt x="0" y="6397"/>
                    <a:pt x="6397" y="0"/>
                    <a:pt x="14288" y="0"/>
                  </a:cubicBezTo>
                  <a:cubicBezTo>
                    <a:pt x="22178" y="0"/>
                    <a:pt x="28575" y="6397"/>
                    <a:pt x="28575" y="1428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659;p40">
              <a:extLst>
                <a:ext uri="{FF2B5EF4-FFF2-40B4-BE49-F238E27FC236}">
                  <a16:creationId xmlns:a16="http://schemas.microsoft.com/office/drawing/2014/main" id="{FB93D5FE-6821-4726-9468-7108F29DEDB3}"/>
                </a:ext>
              </a:extLst>
            </p:cNvPr>
            <p:cNvSpPr/>
            <p:nvPr/>
          </p:nvSpPr>
          <p:spPr>
            <a:xfrm>
              <a:off x="3431246" y="753936"/>
              <a:ext cx="314294" cy="152399"/>
            </a:xfrm>
            <a:custGeom>
              <a:avLst/>
              <a:gdLst/>
              <a:ahLst/>
              <a:cxnLst/>
              <a:rect l="l" t="t" r="r" b="b"/>
              <a:pathLst>
                <a:path w="314294" h="152399" extrusionOk="0">
                  <a:moveTo>
                    <a:pt x="252416" y="28575"/>
                  </a:moveTo>
                  <a:cubicBezTo>
                    <a:pt x="252197" y="28575"/>
                    <a:pt x="251985" y="28605"/>
                    <a:pt x="251766" y="28607"/>
                  </a:cubicBezTo>
                  <a:cubicBezTo>
                    <a:pt x="251656" y="28605"/>
                    <a:pt x="251551" y="28575"/>
                    <a:pt x="251439" y="28575"/>
                  </a:cubicBezTo>
                  <a:lnTo>
                    <a:pt x="166600" y="28575"/>
                  </a:lnTo>
                  <a:cubicBezTo>
                    <a:pt x="153481" y="28548"/>
                    <a:pt x="142825" y="39163"/>
                    <a:pt x="142798" y="52282"/>
                  </a:cubicBezTo>
                  <a:cubicBezTo>
                    <a:pt x="142772" y="65400"/>
                    <a:pt x="153386" y="76057"/>
                    <a:pt x="166505" y="76084"/>
                  </a:cubicBezTo>
                  <a:cubicBezTo>
                    <a:pt x="166536" y="76084"/>
                    <a:pt x="166569" y="76084"/>
                    <a:pt x="166600" y="76084"/>
                  </a:cubicBezTo>
                  <a:lnTo>
                    <a:pt x="192283" y="76084"/>
                  </a:lnTo>
                  <a:lnTo>
                    <a:pt x="192262" y="76200"/>
                  </a:lnTo>
                  <a:lnTo>
                    <a:pt x="204758" y="76200"/>
                  </a:lnTo>
                  <a:cubicBezTo>
                    <a:pt x="212649" y="76200"/>
                    <a:pt x="219046" y="82597"/>
                    <a:pt x="219046" y="90487"/>
                  </a:cubicBezTo>
                  <a:cubicBezTo>
                    <a:pt x="219046" y="98378"/>
                    <a:pt x="212649" y="104775"/>
                    <a:pt x="204758" y="104775"/>
                  </a:cubicBezTo>
                  <a:lnTo>
                    <a:pt x="143943" y="104775"/>
                  </a:lnTo>
                  <a:cubicBezTo>
                    <a:pt x="140042" y="104747"/>
                    <a:pt x="136277" y="103335"/>
                    <a:pt x="133321" y="100789"/>
                  </a:cubicBezTo>
                  <a:lnTo>
                    <a:pt x="45076" y="7776"/>
                  </a:lnTo>
                  <a:cubicBezTo>
                    <a:pt x="34698" y="-2596"/>
                    <a:pt x="17877" y="-2592"/>
                    <a:pt x="7505" y="7787"/>
                  </a:cubicBezTo>
                  <a:cubicBezTo>
                    <a:pt x="6892" y="8400"/>
                    <a:pt x="6309" y="9043"/>
                    <a:pt x="5759" y="9713"/>
                  </a:cubicBezTo>
                  <a:cubicBezTo>
                    <a:pt x="-2812" y="20732"/>
                    <a:pt x="-1703" y="36439"/>
                    <a:pt x="8332" y="46144"/>
                  </a:cubicBezTo>
                  <a:lnTo>
                    <a:pt x="109224" y="144621"/>
                  </a:lnTo>
                  <a:cubicBezTo>
                    <a:pt x="114206" y="149600"/>
                    <a:pt x="120960" y="152397"/>
                    <a:pt x="128002" y="152400"/>
                  </a:cubicBezTo>
                  <a:lnTo>
                    <a:pt x="251710" y="152400"/>
                  </a:lnTo>
                  <a:cubicBezTo>
                    <a:pt x="251940" y="152400"/>
                    <a:pt x="252153" y="152337"/>
                    <a:pt x="252383" y="152332"/>
                  </a:cubicBezTo>
                  <a:lnTo>
                    <a:pt x="252416" y="152332"/>
                  </a:lnTo>
                  <a:cubicBezTo>
                    <a:pt x="286590" y="152332"/>
                    <a:pt x="314295" y="124629"/>
                    <a:pt x="314295" y="90454"/>
                  </a:cubicBezTo>
                  <a:cubicBezTo>
                    <a:pt x="314295" y="56279"/>
                    <a:pt x="286590" y="28575"/>
                    <a:pt x="252416" y="2857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660;p40">
              <a:extLst>
                <a:ext uri="{FF2B5EF4-FFF2-40B4-BE49-F238E27FC236}">
                  <a16:creationId xmlns:a16="http://schemas.microsoft.com/office/drawing/2014/main" id="{F26E0E3D-955E-4295-A9C2-E4BA30B23A2F}"/>
                </a:ext>
              </a:extLst>
            </p:cNvPr>
            <p:cNvSpPr/>
            <p:nvPr/>
          </p:nvSpPr>
          <p:spPr>
            <a:xfrm>
              <a:off x="3431217" y="696786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 extrusionOk="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661;p40">
              <a:extLst>
                <a:ext uri="{FF2B5EF4-FFF2-40B4-BE49-F238E27FC236}">
                  <a16:creationId xmlns:a16="http://schemas.microsoft.com/office/drawing/2014/main" id="{C0107CC9-D39B-43BD-906F-2F4EA9D62AD6}"/>
                </a:ext>
              </a:extLst>
            </p:cNvPr>
            <p:cNvSpPr/>
            <p:nvPr/>
          </p:nvSpPr>
          <p:spPr>
            <a:xfrm>
              <a:off x="3499009" y="658686"/>
              <a:ext cx="73959" cy="104784"/>
            </a:xfrm>
            <a:custGeom>
              <a:avLst/>
              <a:gdLst/>
              <a:ahLst/>
              <a:cxnLst/>
              <a:rect l="l" t="t" r="r" b="b"/>
              <a:pathLst>
                <a:path w="73959" h="104784" extrusionOk="0">
                  <a:moveTo>
                    <a:pt x="35008" y="1021"/>
                  </a:moveTo>
                  <a:cubicBezTo>
                    <a:pt x="27341" y="11464"/>
                    <a:pt x="0" y="50026"/>
                    <a:pt x="0" y="67648"/>
                  </a:cubicBezTo>
                  <a:cubicBezTo>
                    <a:pt x="-86" y="88072"/>
                    <a:pt x="16400" y="104698"/>
                    <a:pt x="36823" y="104784"/>
                  </a:cubicBezTo>
                  <a:cubicBezTo>
                    <a:pt x="57246" y="104871"/>
                    <a:pt x="73872" y="88385"/>
                    <a:pt x="73959" y="67963"/>
                  </a:cubicBezTo>
                  <a:cubicBezTo>
                    <a:pt x="73959" y="67858"/>
                    <a:pt x="73959" y="67753"/>
                    <a:pt x="73959" y="67648"/>
                  </a:cubicBezTo>
                  <a:cubicBezTo>
                    <a:pt x="73959" y="50026"/>
                    <a:pt x="46619" y="11465"/>
                    <a:pt x="38952" y="1021"/>
                  </a:cubicBezTo>
                  <a:cubicBezTo>
                    <a:pt x="38182" y="-68"/>
                    <a:pt x="36675" y="-327"/>
                    <a:pt x="35586" y="443"/>
                  </a:cubicBezTo>
                  <a:cubicBezTo>
                    <a:pt x="35362" y="601"/>
                    <a:pt x="35167" y="797"/>
                    <a:pt x="35008" y="102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" name="Google Shape;605;p40">
            <a:extLst>
              <a:ext uri="{FF2B5EF4-FFF2-40B4-BE49-F238E27FC236}">
                <a16:creationId xmlns:a16="http://schemas.microsoft.com/office/drawing/2014/main" id="{AB77D6CD-6C7F-499F-9C68-DC470E834F58}"/>
              </a:ext>
            </a:extLst>
          </p:cNvPr>
          <p:cNvGrpSpPr/>
          <p:nvPr/>
        </p:nvGrpSpPr>
        <p:grpSpPr>
          <a:xfrm>
            <a:off x="4368124" y="3230020"/>
            <a:ext cx="209169" cy="276103"/>
            <a:chOff x="4276825" y="487236"/>
            <a:chExt cx="317500" cy="419100"/>
          </a:xfrm>
        </p:grpSpPr>
        <p:sp>
          <p:nvSpPr>
            <p:cNvPr id="29" name="Google Shape;606;p40">
              <a:extLst>
                <a:ext uri="{FF2B5EF4-FFF2-40B4-BE49-F238E27FC236}">
                  <a16:creationId xmlns:a16="http://schemas.microsoft.com/office/drawing/2014/main" id="{055D7AE2-6BD1-4A09-94C2-6D5D5227BBC5}"/>
                </a:ext>
              </a:extLst>
            </p:cNvPr>
            <p:cNvSpPr/>
            <p:nvPr/>
          </p:nvSpPr>
          <p:spPr>
            <a:xfrm>
              <a:off x="4276825" y="706311"/>
              <a:ext cx="317500" cy="200025"/>
            </a:xfrm>
            <a:custGeom>
              <a:avLst/>
              <a:gdLst/>
              <a:ahLst/>
              <a:cxnLst/>
              <a:rect l="l" t="t" r="r" b="b"/>
              <a:pathLst>
                <a:path w="317500" h="200025" extrusionOk="0">
                  <a:moveTo>
                    <a:pt x="233456" y="11968"/>
                  </a:moveTo>
                  <a:lnTo>
                    <a:pt x="233456" y="77950"/>
                  </a:lnTo>
                  <a:cubicBezTo>
                    <a:pt x="248043" y="83210"/>
                    <a:pt x="255687" y="99537"/>
                    <a:pt x="250530" y="114415"/>
                  </a:cubicBezTo>
                  <a:cubicBezTo>
                    <a:pt x="245372" y="129294"/>
                    <a:pt x="229367" y="137092"/>
                    <a:pt x="214779" y="131832"/>
                  </a:cubicBezTo>
                  <a:cubicBezTo>
                    <a:pt x="200192" y="126571"/>
                    <a:pt x="192548" y="110244"/>
                    <a:pt x="197705" y="95365"/>
                  </a:cubicBezTo>
                  <a:cubicBezTo>
                    <a:pt x="200526" y="87228"/>
                    <a:pt x="206802" y="80827"/>
                    <a:pt x="214779" y="77950"/>
                  </a:cubicBezTo>
                  <a:lnTo>
                    <a:pt x="214779" y="5296"/>
                  </a:lnTo>
                  <a:cubicBezTo>
                    <a:pt x="202620" y="1818"/>
                    <a:pt x="190055" y="37"/>
                    <a:pt x="177426" y="0"/>
                  </a:cubicBezTo>
                  <a:lnTo>
                    <a:pt x="140074" y="0"/>
                  </a:lnTo>
                  <a:cubicBezTo>
                    <a:pt x="127445" y="37"/>
                    <a:pt x="114880" y="1818"/>
                    <a:pt x="102721" y="5296"/>
                  </a:cubicBezTo>
                  <a:lnTo>
                    <a:pt x="102721" y="76200"/>
                  </a:lnTo>
                  <a:lnTo>
                    <a:pt x="112075" y="76200"/>
                  </a:lnTo>
                  <a:cubicBezTo>
                    <a:pt x="132695" y="76200"/>
                    <a:pt x="149412" y="93251"/>
                    <a:pt x="149412" y="114283"/>
                  </a:cubicBezTo>
                  <a:cubicBezTo>
                    <a:pt x="149412" y="114284"/>
                    <a:pt x="149412" y="114284"/>
                    <a:pt x="149412" y="114284"/>
                  </a:cubicBezTo>
                  <a:lnTo>
                    <a:pt x="149412" y="171450"/>
                  </a:lnTo>
                  <a:cubicBezTo>
                    <a:pt x="149412" y="176711"/>
                    <a:pt x="145231" y="180975"/>
                    <a:pt x="140074" y="180975"/>
                  </a:cubicBezTo>
                  <a:lnTo>
                    <a:pt x="121397" y="180975"/>
                  </a:lnTo>
                  <a:cubicBezTo>
                    <a:pt x="116240" y="180975"/>
                    <a:pt x="112059" y="176711"/>
                    <a:pt x="112059" y="171450"/>
                  </a:cubicBezTo>
                  <a:cubicBezTo>
                    <a:pt x="112059" y="166189"/>
                    <a:pt x="116240" y="161925"/>
                    <a:pt x="121397" y="161925"/>
                  </a:cubicBezTo>
                  <a:lnTo>
                    <a:pt x="130797" y="161925"/>
                  </a:lnTo>
                  <a:lnTo>
                    <a:pt x="130797" y="114300"/>
                  </a:lnTo>
                  <a:cubicBezTo>
                    <a:pt x="130798" y="103780"/>
                    <a:pt x="122437" y="95251"/>
                    <a:pt x="112123" y="95250"/>
                  </a:cubicBezTo>
                  <a:cubicBezTo>
                    <a:pt x="112122" y="95250"/>
                    <a:pt x="112121" y="95250"/>
                    <a:pt x="112120" y="95250"/>
                  </a:cubicBezTo>
                  <a:lnTo>
                    <a:pt x="74690" y="95250"/>
                  </a:lnTo>
                  <a:cubicBezTo>
                    <a:pt x="64362" y="95280"/>
                    <a:pt x="55997" y="103813"/>
                    <a:pt x="55968" y="114348"/>
                  </a:cubicBezTo>
                  <a:lnTo>
                    <a:pt x="55968" y="161925"/>
                  </a:lnTo>
                  <a:lnTo>
                    <a:pt x="65368" y="161925"/>
                  </a:lnTo>
                  <a:cubicBezTo>
                    <a:pt x="70525" y="161925"/>
                    <a:pt x="74706" y="166189"/>
                    <a:pt x="74706" y="171450"/>
                  </a:cubicBezTo>
                  <a:cubicBezTo>
                    <a:pt x="74706" y="176711"/>
                    <a:pt x="70525" y="180975"/>
                    <a:pt x="65368" y="180975"/>
                  </a:cubicBezTo>
                  <a:lnTo>
                    <a:pt x="46691" y="180975"/>
                  </a:lnTo>
                  <a:cubicBezTo>
                    <a:pt x="41534" y="180975"/>
                    <a:pt x="37353" y="176711"/>
                    <a:pt x="37353" y="171450"/>
                  </a:cubicBezTo>
                  <a:lnTo>
                    <a:pt x="37353" y="114300"/>
                  </a:lnTo>
                  <a:cubicBezTo>
                    <a:pt x="37353" y="93258"/>
                    <a:pt x="54075" y="76200"/>
                    <a:pt x="74704" y="76200"/>
                  </a:cubicBezTo>
                  <a:cubicBezTo>
                    <a:pt x="74705" y="76200"/>
                    <a:pt x="74705" y="76200"/>
                    <a:pt x="74706" y="76200"/>
                  </a:cubicBezTo>
                  <a:lnTo>
                    <a:pt x="84044" y="76200"/>
                  </a:lnTo>
                  <a:lnTo>
                    <a:pt x="84044" y="11968"/>
                  </a:lnTo>
                  <a:cubicBezTo>
                    <a:pt x="33006" y="34681"/>
                    <a:pt x="9" y="86077"/>
                    <a:pt x="0" y="142875"/>
                  </a:cubicBezTo>
                  <a:lnTo>
                    <a:pt x="0" y="200025"/>
                  </a:lnTo>
                  <a:lnTo>
                    <a:pt x="317500" y="200025"/>
                  </a:lnTo>
                  <a:lnTo>
                    <a:pt x="317500" y="142875"/>
                  </a:lnTo>
                  <a:cubicBezTo>
                    <a:pt x="317491" y="86077"/>
                    <a:pt x="284493" y="34681"/>
                    <a:pt x="233456" y="1196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607;p40">
              <a:extLst>
                <a:ext uri="{FF2B5EF4-FFF2-40B4-BE49-F238E27FC236}">
                  <a16:creationId xmlns:a16="http://schemas.microsoft.com/office/drawing/2014/main" id="{12F11647-728F-44AE-9359-6067ECA0ACAD}"/>
                </a:ext>
              </a:extLst>
            </p:cNvPr>
            <p:cNvSpPr/>
            <p:nvPr/>
          </p:nvSpPr>
          <p:spPr>
            <a:xfrm>
              <a:off x="4342192" y="487236"/>
              <a:ext cx="186764" cy="190500"/>
            </a:xfrm>
            <a:custGeom>
              <a:avLst/>
              <a:gdLst/>
              <a:ahLst/>
              <a:cxnLst/>
              <a:rect l="l" t="t" r="r" b="b"/>
              <a:pathLst>
                <a:path w="186764" h="190500" extrusionOk="0">
                  <a:moveTo>
                    <a:pt x="186765" y="95250"/>
                  </a:moveTo>
                  <a:cubicBezTo>
                    <a:pt x="186765" y="147855"/>
                    <a:pt x="144956" y="190500"/>
                    <a:pt x="93382" y="190500"/>
                  </a:cubicBezTo>
                  <a:cubicBezTo>
                    <a:pt x="41809" y="190500"/>
                    <a:pt x="0" y="147855"/>
                    <a:pt x="0" y="95250"/>
                  </a:cubicBezTo>
                  <a:cubicBezTo>
                    <a:pt x="0" y="42645"/>
                    <a:pt x="41809" y="0"/>
                    <a:pt x="93382" y="0"/>
                  </a:cubicBezTo>
                  <a:cubicBezTo>
                    <a:pt x="144956" y="0"/>
                    <a:pt x="186765" y="42645"/>
                    <a:pt x="186765" y="9525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2" name="Picture 2" descr="Colmena Seguros | Fundación Internacional ORP">
            <a:extLst>
              <a:ext uri="{FF2B5EF4-FFF2-40B4-BE49-F238E27FC236}">
                <a16:creationId xmlns:a16="http://schemas.microsoft.com/office/drawing/2014/main" id="{BD43CFB2-7F94-4B05-92F7-6C1F73AC4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0569" y="3437467"/>
            <a:ext cx="2520345" cy="1040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ED3067B6-B391-4B3B-BB59-DC3FE0007F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898" t="23184" r="48659" b="17538"/>
          <a:stretch/>
        </p:blipFill>
        <p:spPr>
          <a:xfrm>
            <a:off x="528567" y="2209500"/>
            <a:ext cx="2127603" cy="240826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E86981D3-FF05-42E4-A0DA-4ECEFFB128A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40</a:t>
            </a:fld>
            <a:endParaRPr lang="es-MX"/>
          </a:p>
        </p:txBody>
      </p:sp>
      <p:sp>
        <p:nvSpPr>
          <p:cNvPr id="4" name="Google Shape;451;p39">
            <a:extLst>
              <a:ext uri="{FF2B5EF4-FFF2-40B4-BE49-F238E27FC236}">
                <a16:creationId xmlns:a16="http://schemas.microsoft.com/office/drawing/2014/main" id="{7A6EC4D1-BD32-457D-B8B4-6BD892E796BD}"/>
              </a:ext>
            </a:extLst>
          </p:cNvPr>
          <p:cNvSpPr txBox="1">
            <a:spLocks/>
          </p:cNvSpPr>
          <p:nvPr/>
        </p:nvSpPr>
        <p:spPr>
          <a:xfrm>
            <a:off x="1385100" y="435448"/>
            <a:ext cx="6373800" cy="1228885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MX" sz="3200" b="1" dirty="0">
                <a:solidFill>
                  <a:schemeClr val="bg1"/>
                </a:solidFill>
              </a:rPr>
              <a:t>REFERENCIAS</a:t>
            </a:r>
            <a:endParaRPr lang="es-MX" sz="3600" b="1" dirty="0">
              <a:solidFill>
                <a:schemeClr val="bg1"/>
              </a:solidFill>
            </a:endParaRPr>
          </a:p>
        </p:txBody>
      </p:sp>
      <p:sp>
        <p:nvSpPr>
          <p:cNvPr id="5" name="Google Shape;451;p39">
            <a:extLst>
              <a:ext uri="{FF2B5EF4-FFF2-40B4-BE49-F238E27FC236}">
                <a16:creationId xmlns:a16="http://schemas.microsoft.com/office/drawing/2014/main" id="{A863B654-FA21-4B9B-9121-ED474E4CAE2E}"/>
              </a:ext>
            </a:extLst>
          </p:cNvPr>
          <p:cNvSpPr txBox="1">
            <a:spLocks/>
          </p:cNvSpPr>
          <p:nvPr/>
        </p:nvSpPr>
        <p:spPr>
          <a:xfrm>
            <a:off x="490654" y="1705467"/>
            <a:ext cx="8224023" cy="2388142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es-MX" sz="2000" b="1" u="sng" dirty="0">
                <a:solidFill>
                  <a:schemeClr val="bg1"/>
                </a:solidFill>
              </a:rPr>
              <a:t>Resolución 666 de 2020. </a:t>
            </a:r>
            <a:r>
              <a:rPr lang="es-MX" sz="1600" i="1" dirty="0">
                <a:solidFill>
                  <a:schemeClr val="bg1"/>
                </a:solidFill>
              </a:rPr>
              <a:t>Por medio de la cual se adopta el protocolo general de bioseguridad para mitigar, controlar y realizar el adecuado manejo de la pandemia del Coronavirus COVID-19.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MX" sz="2000" b="1" u="sng" dirty="0">
                <a:solidFill>
                  <a:schemeClr val="bg1"/>
                </a:solidFill>
              </a:rPr>
              <a:t>Resolución 223 de 2021. </a:t>
            </a:r>
            <a:r>
              <a:rPr lang="es-MX" sz="1600" i="1" dirty="0">
                <a:solidFill>
                  <a:schemeClr val="bg1"/>
                </a:solidFill>
              </a:rPr>
              <a:t>Por medio de la cual se modifica la Resolución 666 de 2020 en el sentido de sustituir su anexo técnico.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MX" sz="2000" b="1" u="sng" dirty="0">
                <a:solidFill>
                  <a:schemeClr val="bg1"/>
                </a:solidFill>
              </a:rPr>
              <a:t>https://sst-safework.com/cuadro-comparativo-de-los-protocolos-covid-19-resolucion-666-de-2020-resolucion-223-de-2021/</a:t>
            </a:r>
          </a:p>
        </p:txBody>
      </p:sp>
    </p:spTree>
    <p:extLst>
      <p:ext uri="{BB962C8B-B14F-4D97-AF65-F5344CB8AC3E}">
        <p14:creationId xmlns:p14="http://schemas.microsoft.com/office/powerpoint/2010/main" val="3078954156"/>
      </p:ext>
    </p:extLst>
  </p:cSld>
  <p:clrMapOvr>
    <a:masterClrMapping/>
  </p:clrMapOvr>
</p:sld>
</file>

<file path=ppt/theme/theme1.xml><?xml version="1.0" encoding="utf-8"?>
<a:theme xmlns:a="http://schemas.openxmlformats.org/drawingml/2006/main" name="Pandarus template">
  <a:themeElements>
    <a:clrScheme name="Custom 347">
      <a:dk1>
        <a:srgbClr val="001033"/>
      </a:dk1>
      <a:lt1>
        <a:srgbClr val="FFFFFF"/>
      </a:lt1>
      <a:dk2>
        <a:srgbClr val="5E636F"/>
      </a:dk2>
      <a:lt2>
        <a:srgbClr val="F2F3F5"/>
      </a:lt2>
      <a:accent1>
        <a:srgbClr val="05356E"/>
      </a:accent1>
      <a:accent2>
        <a:srgbClr val="0455A4"/>
      </a:accent2>
      <a:accent3>
        <a:srgbClr val="0679D6"/>
      </a:accent3>
      <a:accent4>
        <a:srgbClr val="098CF2"/>
      </a:accent4>
      <a:accent5>
        <a:srgbClr val="50C0ED"/>
      </a:accent5>
      <a:accent6>
        <a:srgbClr val="7BE4F7"/>
      </a:accent6>
      <a:hlink>
        <a:srgbClr val="FFFF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2735</TotalTime>
  <Words>173</Words>
  <Application>Microsoft Office PowerPoint</Application>
  <PresentationFormat>Presentación en pantalla (16:9)</PresentationFormat>
  <Paragraphs>65</Paragraphs>
  <Slides>40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40</vt:i4>
      </vt:variant>
    </vt:vector>
  </HeadingPairs>
  <TitlesOfParts>
    <vt:vector size="49" baseType="lpstr">
      <vt:lpstr>Abel</vt:lpstr>
      <vt:lpstr>Arial</vt:lpstr>
      <vt:lpstr>Barlow</vt:lpstr>
      <vt:lpstr>Calibri</vt:lpstr>
      <vt:lpstr>Colonna MT</vt:lpstr>
      <vt:lpstr>Encode Sans Semi Condensed Light</vt:lpstr>
      <vt:lpstr>Montserrat</vt:lpstr>
      <vt:lpstr>Open Sans</vt:lpstr>
      <vt:lpstr>Pandarus template</vt:lpstr>
      <vt:lpstr>Presentación de PowerPoint</vt:lpstr>
      <vt:lpstr>Hola!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SERGIO RODRIGUEZ</dc:creator>
  <cp:keywords>SENSIBILIZACION ENFERMEDADES TRASMISIBLES COVID-19 Y OTRAS</cp:keywords>
  <cp:lastModifiedBy>SERGIO RODRIGUEZ</cp:lastModifiedBy>
  <cp:revision>176</cp:revision>
  <dcterms:modified xsi:type="dcterms:W3CDTF">2021-04-08T15:01:25Z</dcterms:modified>
</cp:coreProperties>
</file>