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0" r:id="rId4"/>
    <p:sldId id="326" r:id="rId5"/>
    <p:sldId id="360" r:id="rId6"/>
    <p:sldId id="327" r:id="rId7"/>
    <p:sldId id="341" r:id="rId8"/>
    <p:sldId id="364" r:id="rId9"/>
    <p:sldId id="362" r:id="rId10"/>
    <p:sldId id="363" r:id="rId11"/>
    <p:sldId id="365" r:id="rId12"/>
    <p:sldId id="366" r:id="rId13"/>
    <p:sldId id="367" r:id="rId14"/>
    <p:sldId id="358" r:id="rId15"/>
    <p:sldId id="294" r:id="rId16"/>
    <p:sldId id="285" r:id="rId17"/>
    <p:sldId id="368" r:id="rId18"/>
    <p:sldId id="369" r:id="rId19"/>
    <p:sldId id="257" r:id="rId20"/>
    <p:sldId id="311" r:id="rId21"/>
    <p:sldId id="312" r:id="rId22"/>
    <p:sldId id="313" r:id="rId23"/>
    <p:sldId id="325" r:id="rId24"/>
    <p:sldId id="318" r:id="rId25"/>
    <p:sldId id="319" r:id="rId26"/>
    <p:sldId id="320" r:id="rId27"/>
    <p:sldId id="321" r:id="rId28"/>
    <p:sldId id="322" r:id="rId29"/>
    <p:sldId id="323" r:id="rId30"/>
    <p:sldId id="324" r:id="rId3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D0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56FC95-EF44-499A-B0A0-39330A2C1A3B}" v="20" dt="2021-07-13T01:36:36.098"/>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3" autoAdjust="0"/>
    <p:restoredTop sz="92022" autoAdjust="0"/>
  </p:normalViewPr>
  <p:slideViewPr>
    <p:cSldViewPr snapToGrid="0">
      <p:cViewPr varScale="1">
        <p:scale>
          <a:sx n="66" d="100"/>
          <a:sy n="66" d="100"/>
        </p:scale>
        <p:origin x="132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krjavierlv19@gmail.com" userId="c53948628040d73e" providerId="LiveId" clId="{3556FC95-EF44-499A-B0A0-39330A2C1A3B}"/>
    <pc:docChg chg="undo custSel addSld delSld modSld">
      <pc:chgData name="oskrjavierlv19@gmail.com" userId="c53948628040d73e" providerId="LiveId" clId="{3556FC95-EF44-499A-B0A0-39330A2C1A3B}" dt="2021-07-13T03:43:12.687" v="3786" actId="20577"/>
      <pc:docMkLst>
        <pc:docMk/>
      </pc:docMkLst>
      <pc:sldChg chg="modSp mod">
        <pc:chgData name="oskrjavierlv19@gmail.com" userId="c53948628040d73e" providerId="LiveId" clId="{3556FC95-EF44-499A-B0A0-39330A2C1A3B}" dt="2021-07-12T22:51:15.178" v="57" actId="27636"/>
        <pc:sldMkLst>
          <pc:docMk/>
          <pc:sldMk cId="3824792323" sldId="258"/>
        </pc:sldMkLst>
        <pc:spChg chg="mod">
          <ac:chgData name="oskrjavierlv19@gmail.com" userId="c53948628040d73e" providerId="LiveId" clId="{3556FC95-EF44-499A-B0A0-39330A2C1A3B}" dt="2021-07-12T22:51:15.178" v="57" actId="27636"/>
          <ac:spMkLst>
            <pc:docMk/>
            <pc:sldMk cId="3824792323" sldId="258"/>
            <ac:spMk id="4" creationId="{00000000-0000-0000-0000-000000000000}"/>
          </ac:spMkLst>
        </pc:spChg>
      </pc:sldChg>
      <pc:sldChg chg="addSp delSp modSp mod">
        <pc:chgData name="oskrjavierlv19@gmail.com" userId="c53948628040d73e" providerId="LiveId" clId="{3556FC95-EF44-499A-B0A0-39330A2C1A3B}" dt="2021-07-12T23:46:15.804" v="180" actId="20577"/>
        <pc:sldMkLst>
          <pc:docMk/>
          <pc:sldMk cId="252287159" sldId="260"/>
        </pc:sldMkLst>
        <pc:spChg chg="mod">
          <ac:chgData name="oskrjavierlv19@gmail.com" userId="c53948628040d73e" providerId="LiveId" clId="{3556FC95-EF44-499A-B0A0-39330A2C1A3B}" dt="2021-07-12T23:46:15.804" v="180" actId="20577"/>
          <ac:spMkLst>
            <pc:docMk/>
            <pc:sldMk cId="252287159" sldId="260"/>
            <ac:spMk id="5" creationId="{00000000-0000-0000-0000-000000000000}"/>
          </ac:spMkLst>
        </pc:spChg>
        <pc:spChg chg="mod">
          <ac:chgData name="oskrjavierlv19@gmail.com" userId="c53948628040d73e" providerId="LiveId" clId="{3556FC95-EF44-499A-B0A0-39330A2C1A3B}" dt="2021-07-12T23:26:22.709" v="69" actId="20577"/>
          <ac:spMkLst>
            <pc:docMk/>
            <pc:sldMk cId="252287159" sldId="260"/>
            <ac:spMk id="8" creationId="{00000000-0000-0000-0000-000000000000}"/>
          </ac:spMkLst>
        </pc:spChg>
        <pc:picChg chg="del">
          <ac:chgData name="oskrjavierlv19@gmail.com" userId="c53948628040d73e" providerId="LiveId" clId="{3556FC95-EF44-499A-B0A0-39330A2C1A3B}" dt="2021-07-12T23:44:54.813" v="149" actId="478"/>
          <ac:picMkLst>
            <pc:docMk/>
            <pc:sldMk cId="252287159" sldId="260"/>
            <ac:picMk id="6" creationId="{00000000-0000-0000-0000-000000000000}"/>
          </ac:picMkLst>
        </pc:picChg>
        <pc:picChg chg="del">
          <ac:chgData name="oskrjavierlv19@gmail.com" userId="c53948628040d73e" providerId="LiveId" clId="{3556FC95-EF44-499A-B0A0-39330A2C1A3B}" dt="2021-07-12T23:44:31.629" v="146" actId="478"/>
          <ac:picMkLst>
            <pc:docMk/>
            <pc:sldMk cId="252287159" sldId="260"/>
            <ac:picMk id="7" creationId="{00000000-0000-0000-0000-000000000000}"/>
          </ac:picMkLst>
        </pc:picChg>
        <pc:picChg chg="del">
          <ac:chgData name="oskrjavierlv19@gmail.com" userId="c53948628040d73e" providerId="LiveId" clId="{3556FC95-EF44-499A-B0A0-39330A2C1A3B}" dt="2021-07-12T22:51:45.146" v="59" actId="478"/>
          <ac:picMkLst>
            <pc:docMk/>
            <pc:sldMk cId="252287159" sldId="260"/>
            <ac:picMk id="9" creationId="{00000000-0000-0000-0000-000000000000}"/>
          </ac:picMkLst>
        </pc:picChg>
        <pc:picChg chg="del">
          <ac:chgData name="oskrjavierlv19@gmail.com" userId="c53948628040d73e" providerId="LiveId" clId="{3556FC95-EF44-499A-B0A0-39330A2C1A3B}" dt="2021-07-12T22:51:45.940" v="60" actId="478"/>
          <ac:picMkLst>
            <pc:docMk/>
            <pc:sldMk cId="252287159" sldId="260"/>
            <ac:picMk id="10" creationId="{00000000-0000-0000-0000-000000000000}"/>
          </ac:picMkLst>
        </pc:picChg>
        <pc:picChg chg="add mod">
          <ac:chgData name="oskrjavierlv19@gmail.com" userId="c53948628040d73e" providerId="LiveId" clId="{3556FC95-EF44-499A-B0A0-39330A2C1A3B}" dt="2021-07-12T23:45:32.928" v="156" actId="14100"/>
          <ac:picMkLst>
            <pc:docMk/>
            <pc:sldMk cId="252287159" sldId="260"/>
            <ac:picMk id="11" creationId="{9E6F82C9-3914-4FD3-9A3E-4FEDE6273732}"/>
          </ac:picMkLst>
        </pc:picChg>
        <pc:picChg chg="add mod">
          <ac:chgData name="oskrjavierlv19@gmail.com" userId="c53948628040d73e" providerId="LiveId" clId="{3556FC95-EF44-499A-B0A0-39330A2C1A3B}" dt="2021-07-12T23:45:22.912" v="155" actId="14100"/>
          <ac:picMkLst>
            <pc:docMk/>
            <pc:sldMk cId="252287159" sldId="260"/>
            <ac:picMk id="12" creationId="{7F3F58FD-F78F-41BF-974C-A4B3FE6209C1}"/>
          </ac:picMkLst>
        </pc:picChg>
      </pc:sldChg>
      <pc:sldChg chg="modSp mod">
        <pc:chgData name="oskrjavierlv19@gmail.com" userId="c53948628040d73e" providerId="LiveId" clId="{3556FC95-EF44-499A-B0A0-39330A2C1A3B}" dt="2021-07-13T01:46:05.041" v="2473" actId="20577"/>
        <pc:sldMkLst>
          <pc:docMk/>
          <pc:sldMk cId="2759962872" sldId="285"/>
        </pc:sldMkLst>
        <pc:spChg chg="mod">
          <ac:chgData name="oskrjavierlv19@gmail.com" userId="c53948628040d73e" providerId="LiveId" clId="{3556FC95-EF44-499A-B0A0-39330A2C1A3B}" dt="2021-07-13T01:46:05.041" v="2473" actId="20577"/>
          <ac:spMkLst>
            <pc:docMk/>
            <pc:sldMk cId="2759962872" sldId="285"/>
            <ac:spMk id="4" creationId="{00000000-0000-0000-0000-000000000000}"/>
          </ac:spMkLst>
        </pc:spChg>
      </pc:sldChg>
      <pc:sldChg chg="del">
        <pc:chgData name="oskrjavierlv19@gmail.com" userId="c53948628040d73e" providerId="LiveId" clId="{3556FC95-EF44-499A-B0A0-39330A2C1A3B}" dt="2021-07-13T01:44:08.851" v="2429" actId="2696"/>
        <pc:sldMkLst>
          <pc:docMk/>
          <pc:sldMk cId="2809091320" sldId="286"/>
        </pc:sldMkLst>
      </pc:sldChg>
      <pc:sldChg chg="del">
        <pc:chgData name="oskrjavierlv19@gmail.com" userId="c53948628040d73e" providerId="LiveId" clId="{3556FC95-EF44-499A-B0A0-39330A2C1A3B}" dt="2021-07-13T01:44:19.887" v="2431" actId="2696"/>
        <pc:sldMkLst>
          <pc:docMk/>
          <pc:sldMk cId="2615712350" sldId="288"/>
        </pc:sldMkLst>
      </pc:sldChg>
      <pc:sldChg chg="delSp modSp del mod">
        <pc:chgData name="oskrjavierlv19@gmail.com" userId="c53948628040d73e" providerId="LiveId" clId="{3556FC95-EF44-499A-B0A0-39330A2C1A3B}" dt="2021-07-13T00:11:48.818" v="978" actId="2696"/>
        <pc:sldMkLst>
          <pc:docMk/>
          <pc:sldMk cId="3663516854" sldId="298"/>
        </pc:sldMkLst>
        <pc:spChg chg="del mod">
          <ac:chgData name="oskrjavierlv19@gmail.com" userId="c53948628040d73e" providerId="LiveId" clId="{3556FC95-EF44-499A-B0A0-39330A2C1A3B}" dt="2021-07-13T00:11:41.358" v="977" actId="478"/>
          <ac:spMkLst>
            <pc:docMk/>
            <pc:sldMk cId="3663516854" sldId="298"/>
            <ac:spMk id="5" creationId="{00000000-0000-0000-0000-000000000000}"/>
          </ac:spMkLst>
        </pc:spChg>
        <pc:spChg chg="del mod">
          <ac:chgData name="oskrjavierlv19@gmail.com" userId="c53948628040d73e" providerId="LiveId" clId="{3556FC95-EF44-499A-B0A0-39330A2C1A3B}" dt="2021-07-13T00:11:37.261" v="975" actId="478"/>
          <ac:spMkLst>
            <pc:docMk/>
            <pc:sldMk cId="3663516854" sldId="298"/>
            <ac:spMk id="6" creationId="{00000000-0000-0000-0000-000000000000}"/>
          </ac:spMkLst>
        </pc:spChg>
      </pc:sldChg>
      <pc:sldChg chg="del">
        <pc:chgData name="oskrjavierlv19@gmail.com" userId="c53948628040d73e" providerId="LiveId" clId="{3556FC95-EF44-499A-B0A0-39330A2C1A3B}" dt="2021-07-13T01:41:33.038" v="2411" actId="2696"/>
        <pc:sldMkLst>
          <pc:docMk/>
          <pc:sldMk cId="1115523499" sldId="310"/>
        </pc:sldMkLst>
      </pc:sldChg>
      <pc:sldChg chg="modSp mod">
        <pc:chgData name="oskrjavierlv19@gmail.com" userId="c53948628040d73e" providerId="LiveId" clId="{3556FC95-EF44-499A-B0A0-39330A2C1A3B}" dt="2021-07-13T03:43:12.687" v="3786" actId="20577"/>
        <pc:sldMkLst>
          <pc:docMk/>
          <pc:sldMk cId="2796250879" sldId="313"/>
        </pc:sldMkLst>
        <pc:spChg chg="mod">
          <ac:chgData name="oskrjavierlv19@gmail.com" userId="c53948628040d73e" providerId="LiveId" clId="{3556FC95-EF44-499A-B0A0-39330A2C1A3B}" dt="2021-07-13T03:43:12.687" v="3786" actId="20577"/>
          <ac:spMkLst>
            <pc:docMk/>
            <pc:sldMk cId="2796250879" sldId="313"/>
            <ac:spMk id="3" creationId="{00000000-0000-0000-0000-000000000000}"/>
          </ac:spMkLst>
        </pc:spChg>
      </pc:sldChg>
      <pc:sldChg chg="delSp modSp mod">
        <pc:chgData name="oskrjavierlv19@gmail.com" userId="c53948628040d73e" providerId="LiveId" clId="{3556FC95-EF44-499A-B0A0-39330A2C1A3B}" dt="2021-07-13T01:08:09.367" v="2190" actId="207"/>
        <pc:sldMkLst>
          <pc:docMk/>
          <pc:sldMk cId="4076413623" sldId="326"/>
        </pc:sldMkLst>
        <pc:spChg chg="mod">
          <ac:chgData name="oskrjavierlv19@gmail.com" userId="c53948628040d73e" providerId="LiveId" clId="{3556FC95-EF44-499A-B0A0-39330A2C1A3B}" dt="2021-07-13T00:04:50.696" v="884" actId="14100"/>
          <ac:spMkLst>
            <pc:docMk/>
            <pc:sldMk cId="4076413623" sldId="326"/>
            <ac:spMk id="3" creationId="{00000000-0000-0000-0000-000000000000}"/>
          </ac:spMkLst>
        </pc:spChg>
        <pc:spChg chg="mod">
          <ac:chgData name="oskrjavierlv19@gmail.com" userId="c53948628040d73e" providerId="LiveId" clId="{3556FC95-EF44-499A-B0A0-39330A2C1A3B}" dt="2021-07-13T01:08:09.367" v="2190" actId="207"/>
          <ac:spMkLst>
            <pc:docMk/>
            <pc:sldMk cId="4076413623" sldId="326"/>
            <ac:spMk id="4" creationId="{00000000-0000-0000-0000-000000000000}"/>
          </ac:spMkLst>
        </pc:spChg>
        <pc:spChg chg="del mod">
          <ac:chgData name="oskrjavierlv19@gmail.com" userId="c53948628040d73e" providerId="LiveId" clId="{3556FC95-EF44-499A-B0A0-39330A2C1A3B}" dt="2021-07-12T23:49:43.593" v="335" actId="478"/>
          <ac:spMkLst>
            <pc:docMk/>
            <pc:sldMk cId="4076413623" sldId="326"/>
            <ac:spMk id="5" creationId="{00000000-0000-0000-0000-000000000000}"/>
          </ac:spMkLst>
        </pc:spChg>
      </pc:sldChg>
      <pc:sldChg chg="del">
        <pc:chgData name="oskrjavierlv19@gmail.com" userId="c53948628040d73e" providerId="LiveId" clId="{3556FC95-EF44-499A-B0A0-39330A2C1A3B}" dt="2021-07-13T01:40:47.922" v="2406" actId="2696"/>
        <pc:sldMkLst>
          <pc:docMk/>
          <pc:sldMk cId="2120285482" sldId="329"/>
        </pc:sldMkLst>
      </pc:sldChg>
      <pc:sldChg chg="del">
        <pc:chgData name="oskrjavierlv19@gmail.com" userId="c53948628040d73e" providerId="LiveId" clId="{3556FC95-EF44-499A-B0A0-39330A2C1A3B}" dt="2021-07-13T01:40:59.176" v="2407" actId="2696"/>
        <pc:sldMkLst>
          <pc:docMk/>
          <pc:sldMk cId="2157800991" sldId="330"/>
        </pc:sldMkLst>
      </pc:sldChg>
      <pc:sldChg chg="del">
        <pc:chgData name="oskrjavierlv19@gmail.com" userId="c53948628040d73e" providerId="LiveId" clId="{3556FC95-EF44-499A-B0A0-39330A2C1A3B}" dt="2021-07-13T01:41:07.787" v="2408" actId="2696"/>
        <pc:sldMkLst>
          <pc:docMk/>
          <pc:sldMk cId="191029518" sldId="331"/>
        </pc:sldMkLst>
      </pc:sldChg>
      <pc:sldChg chg="del">
        <pc:chgData name="oskrjavierlv19@gmail.com" userId="c53948628040d73e" providerId="LiveId" clId="{3556FC95-EF44-499A-B0A0-39330A2C1A3B}" dt="2021-07-13T01:44:14.449" v="2430" actId="2696"/>
        <pc:sldMkLst>
          <pc:docMk/>
          <pc:sldMk cId="3599660445" sldId="338"/>
        </pc:sldMkLst>
      </pc:sldChg>
      <pc:sldChg chg="del">
        <pc:chgData name="oskrjavierlv19@gmail.com" userId="c53948628040d73e" providerId="LiveId" clId="{3556FC95-EF44-499A-B0A0-39330A2C1A3B}" dt="2021-07-13T00:12:28.836" v="985" actId="2696"/>
        <pc:sldMkLst>
          <pc:docMk/>
          <pc:sldMk cId="2141763734" sldId="339"/>
        </pc:sldMkLst>
      </pc:sldChg>
      <pc:sldChg chg="delSp modSp del mod">
        <pc:chgData name="oskrjavierlv19@gmail.com" userId="c53948628040d73e" providerId="LiveId" clId="{3556FC95-EF44-499A-B0A0-39330A2C1A3B}" dt="2021-07-13T00:12:04.858" v="981" actId="2696"/>
        <pc:sldMkLst>
          <pc:docMk/>
          <pc:sldMk cId="652050692" sldId="340"/>
        </pc:sldMkLst>
        <pc:spChg chg="del mod">
          <ac:chgData name="oskrjavierlv19@gmail.com" userId="c53948628040d73e" providerId="LiveId" clId="{3556FC95-EF44-499A-B0A0-39330A2C1A3B}" dt="2021-07-13T00:12:00.830" v="980" actId="478"/>
          <ac:spMkLst>
            <pc:docMk/>
            <pc:sldMk cId="652050692" sldId="340"/>
            <ac:spMk id="2" creationId="{00000000-0000-0000-0000-000000000000}"/>
          </ac:spMkLst>
        </pc:spChg>
      </pc:sldChg>
      <pc:sldChg chg="modSp mod">
        <pc:chgData name="oskrjavierlv19@gmail.com" userId="c53948628040d73e" providerId="LiveId" clId="{3556FC95-EF44-499A-B0A0-39330A2C1A3B}" dt="2021-07-13T01:09:03.900" v="2192" actId="207"/>
        <pc:sldMkLst>
          <pc:docMk/>
          <pc:sldMk cId="4061569041" sldId="341"/>
        </pc:sldMkLst>
        <pc:spChg chg="mod">
          <ac:chgData name="oskrjavierlv19@gmail.com" userId="c53948628040d73e" providerId="LiveId" clId="{3556FC95-EF44-499A-B0A0-39330A2C1A3B}" dt="2021-07-13T01:09:03.900" v="2192" actId="207"/>
          <ac:spMkLst>
            <pc:docMk/>
            <pc:sldMk cId="4061569041" sldId="341"/>
            <ac:spMk id="3" creationId="{00000000-0000-0000-0000-000000000000}"/>
          </ac:spMkLst>
        </pc:spChg>
      </pc:sldChg>
      <pc:sldChg chg="del">
        <pc:chgData name="oskrjavierlv19@gmail.com" userId="c53948628040d73e" providerId="LiveId" clId="{3556FC95-EF44-499A-B0A0-39330A2C1A3B}" dt="2021-07-13T01:40:24.697" v="2404" actId="2696"/>
        <pc:sldMkLst>
          <pc:docMk/>
          <pc:sldMk cId="2216966837" sldId="342"/>
        </pc:sldMkLst>
      </pc:sldChg>
      <pc:sldChg chg="del">
        <pc:chgData name="oskrjavierlv19@gmail.com" userId="c53948628040d73e" providerId="LiveId" clId="{3556FC95-EF44-499A-B0A0-39330A2C1A3B}" dt="2021-07-13T01:40:32.746" v="2405" actId="2696"/>
        <pc:sldMkLst>
          <pc:docMk/>
          <pc:sldMk cId="3743655451" sldId="343"/>
        </pc:sldMkLst>
      </pc:sldChg>
      <pc:sldChg chg="del">
        <pc:chgData name="oskrjavierlv19@gmail.com" userId="c53948628040d73e" providerId="LiveId" clId="{3556FC95-EF44-499A-B0A0-39330A2C1A3B}" dt="2021-07-13T01:42:53.919" v="2421" actId="2696"/>
        <pc:sldMkLst>
          <pc:docMk/>
          <pc:sldMk cId="1091310033" sldId="344"/>
        </pc:sldMkLst>
      </pc:sldChg>
      <pc:sldChg chg="del">
        <pc:chgData name="oskrjavierlv19@gmail.com" userId="c53948628040d73e" providerId="LiveId" clId="{3556FC95-EF44-499A-B0A0-39330A2C1A3B}" dt="2021-07-13T01:42:24.578" v="2414" actId="2696"/>
        <pc:sldMkLst>
          <pc:docMk/>
          <pc:sldMk cId="2414989083" sldId="345"/>
        </pc:sldMkLst>
      </pc:sldChg>
      <pc:sldChg chg="del">
        <pc:chgData name="oskrjavierlv19@gmail.com" userId="c53948628040d73e" providerId="LiveId" clId="{3556FC95-EF44-499A-B0A0-39330A2C1A3B}" dt="2021-07-13T01:41:27.398" v="2410" actId="2696"/>
        <pc:sldMkLst>
          <pc:docMk/>
          <pc:sldMk cId="3503637114" sldId="349"/>
        </pc:sldMkLst>
      </pc:sldChg>
      <pc:sldChg chg="del">
        <pc:chgData name="oskrjavierlv19@gmail.com" userId="c53948628040d73e" providerId="LiveId" clId="{3556FC95-EF44-499A-B0A0-39330A2C1A3B}" dt="2021-07-13T01:41:39.589" v="2412" actId="2696"/>
        <pc:sldMkLst>
          <pc:docMk/>
          <pc:sldMk cId="1359773830" sldId="350"/>
        </pc:sldMkLst>
      </pc:sldChg>
      <pc:sldChg chg="del">
        <pc:chgData name="oskrjavierlv19@gmail.com" userId="c53948628040d73e" providerId="LiveId" clId="{3556FC95-EF44-499A-B0A0-39330A2C1A3B}" dt="2021-07-13T01:42:11.841" v="2413" actId="2696"/>
        <pc:sldMkLst>
          <pc:docMk/>
          <pc:sldMk cId="2352599575" sldId="351"/>
        </pc:sldMkLst>
      </pc:sldChg>
      <pc:sldChg chg="del">
        <pc:chgData name="oskrjavierlv19@gmail.com" userId="c53948628040d73e" providerId="LiveId" clId="{3556FC95-EF44-499A-B0A0-39330A2C1A3B}" dt="2021-07-13T01:42:27.706" v="2415" actId="2696"/>
        <pc:sldMkLst>
          <pc:docMk/>
          <pc:sldMk cId="4094434331" sldId="352"/>
        </pc:sldMkLst>
      </pc:sldChg>
      <pc:sldChg chg="del">
        <pc:chgData name="oskrjavierlv19@gmail.com" userId="c53948628040d73e" providerId="LiveId" clId="{3556FC95-EF44-499A-B0A0-39330A2C1A3B}" dt="2021-07-13T01:42:32.725" v="2416" actId="2696"/>
        <pc:sldMkLst>
          <pc:docMk/>
          <pc:sldMk cId="189765971" sldId="353"/>
        </pc:sldMkLst>
      </pc:sldChg>
      <pc:sldChg chg="del">
        <pc:chgData name="oskrjavierlv19@gmail.com" userId="c53948628040d73e" providerId="LiveId" clId="{3556FC95-EF44-499A-B0A0-39330A2C1A3B}" dt="2021-07-13T01:42:36.204" v="2417" actId="2696"/>
        <pc:sldMkLst>
          <pc:docMk/>
          <pc:sldMk cId="2762883086" sldId="354"/>
        </pc:sldMkLst>
      </pc:sldChg>
      <pc:sldChg chg="del">
        <pc:chgData name="oskrjavierlv19@gmail.com" userId="c53948628040d73e" providerId="LiveId" clId="{3556FC95-EF44-499A-B0A0-39330A2C1A3B}" dt="2021-07-13T01:42:42.638" v="2418" actId="2696"/>
        <pc:sldMkLst>
          <pc:docMk/>
          <pc:sldMk cId="60668282" sldId="355"/>
        </pc:sldMkLst>
      </pc:sldChg>
      <pc:sldChg chg="del">
        <pc:chgData name="oskrjavierlv19@gmail.com" userId="c53948628040d73e" providerId="LiveId" clId="{3556FC95-EF44-499A-B0A0-39330A2C1A3B}" dt="2021-07-13T01:42:46.088" v="2419" actId="2696"/>
        <pc:sldMkLst>
          <pc:docMk/>
          <pc:sldMk cId="1487595543" sldId="356"/>
        </pc:sldMkLst>
      </pc:sldChg>
      <pc:sldChg chg="del">
        <pc:chgData name="oskrjavierlv19@gmail.com" userId="c53948628040d73e" providerId="LiveId" clId="{3556FC95-EF44-499A-B0A0-39330A2C1A3B}" dt="2021-07-13T01:42:50.186" v="2420" actId="2696"/>
        <pc:sldMkLst>
          <pc:docMk/>
          <pc:sldMk cId="2028636458" sldId="357"/>
        </pc:sldMkLst>
      </pc:sldChg>
      <pc:sldChg chg="modSp mod">
        <pc:chgData name="oskrjavierlv19@gmail.com" userId="c53948628040d73e" providerId="LiveId" clId="{3556FC95-EF44-499A-B0A0-39330A2C1A3B}" dt="2021-07-13T01:43:42.541" v="2427" actId="207"/>
        <pc:sldMkLst>
          <pc:docMk/>
          <pc:sldMk cId="1663277895" sldId="358"/>
        </pc:sldMkLst>
        <pc:spChg chg="mod">
          <ac:chgData name="oskrjavierlv19@gmail.com" userId="c53948628040d73e" providerId="LiveId" clId="{3556FC95-EF44-499A-B0A0-39330A2C1A3B}" dt="2021-07-13T01:43:42.541" v="2427" actId="207"/>
          <ac:spMkLst>
            <pc:docMk/>
            <pc:sldMk cId="1663277895" sldId="358"/>
            <ac:spMk id="2" creationId="{00000000-0000-0000-0000-000000000000}"/>
          </ac:spMkLst>
        </pc:spChg>
      </pc:sldChg>
      <pc:sldChg chg="del">
        <pc:chgData name="oskrjavierlv19@gmail.com" userId="c53948628040d73e" providerId="LiveId" clId="{3556FC95-EF44-499A-B0A0-39330A2C1A3B}" dt="2021-07-13T01:41:21.972" v="2409" actId="2696"/>
        <pc:sldMkLst>
          <pc:docMk/>
          <pc:sldMk cId="3564185152" sldId="359"/>
        </pc:sldMkLst>
      </pc:sldChg>
      <pc:sldChg chg="addSp modSp new mod">
        <pc:chgData name="oskrjavierlv19@gmail.com" userId="c53948628040d73e" providerId="LiveId" clId="{3556FC95-EF44-499A-B0A0-39330A2C1A3B}" dt="2021-07-13T01:08:22.063" v="2191" actId="14100"/>
        <pc:sldMkLst>
          <pc:docMk/>
          <pc:sldMk cId="2463562485" sldId="360"/>
        </pc:sldMkLst>
        <pc:spChg chg="add mod">
          <ac:chgData name="oskrjavierlv19@gmail.com" userId="c53948628040d73e" providerId="LiveId" clId="{3556FC95-EF44-499A-B0A0-39330A2C1A3B}" dt="2021-07-13T01:08:22.063" v="2191" actId="14100"/>
          <ac:spMkLst>
            <pc:docMk/>
            <pc:sldMk cId="2463562485" sldId="360"/>
            <ac:spMk id="3" creationId="{8457F137-C24C-4B3B-AFB5-28C0AC012501}"/>
          </ac:spMkLst>
        </pc:spChg>
      </pc:sldChg>
      <pc:sldChg chg="modSp new del mod">
        <pc:chgData name="oskrjavierlv19@gmail.com" userId="c53948628040d73e" providerId="LiveId" clId="{3556FC95-EF44-499A-B0A0-39330A2C1A3B}" dt="2021-07-13T01:11:09.278" v="2200" actId="2696"/>
        <pc:sldMkLst>
          <pc:docMk/>
          <pc:sldMk cId="602535359" sldId="361"/>
        </pc:sldMkLst>
        <pc:spChg chg="mod">
          <ac:chgData name="oskrjavierlv19@gmail.com" userId="c53948628040d73e" providerId="LiveId" clId="{3556FC95-EF44-499A-B0A0-39330A2C1A3B}" dt="2021-07-13T00:42:54.339" v="1283" actId="122"/>
          <ac:spMkLst>
            <pc:docMk/>
            <pc:sldMk cId="602535359" sldId="361"/>
            <ac:spMk id="2" creationId="{111E24B2-D1A7-4905-8193-785DD1C878CC}"/>
          </ac:spMkLst>
        </pc:spChg>
        <pc:spChg chg="mod">
          <ac:chgData name="oskrjavierlv19@gmail.com" userId="c53948628040d73e" providerId="LiveId" clId="{3556FC95-EF44-499A-B0A0-39330A2C1A3B}" dt="2021-07-13T01:11:04.421" v="2199" actId="20577"/>
          <ac:spMkLst>
            <pc:docMk/>
            <pc:sldMk cId="602535359" sldId="361"/>
            <ac:spMk id="3" creationId="{D3C7246B-C13C-442F-A3D9-D76CD993F1F2}"/>
          </ac:spMkLst>
        </pc:spChg>
      </pc:sldChg>
      <pc:sldChg chg="delSp modSp new mod">
        <pc:chgData name="oskrjavierlv19@gmail.com" userId="c53948628040d73e" providerId="LiveId" clId="{3556FC95-EF44-499A-B0A0-39330A2C1A3B}" dt="2021-07-13T01:14:12.889" v="2207" actId="255"/>
        <pc:sldMkLst>
          <pc:docMk/>
          <pc:sldMk cId="3152759961" sldId="362"/>
        </pc:sldMkLst>
        <pc:spChg chg="del">
          <ac:chgData name="oskrjavierlv19@gmail.com" userId="c53948628040d73e" providerId="LiveId" clId="{3556FC95-EF44-499A-B0A0-39330A2C1A3B}" dt="2021-07-13T00:26:06.154" v="1161" actId="478"/>
          <ac:spMkLst>
            <pc:docMk/>
            <pc:sldMk cId="3152759961" sldId="362"/>
            <ac:spMk id="2" creationId="{6D6A4E91-E332-4FD3-9CA8-6E9081896EFF}"/>
          </ac:spMkLst>
        </pc:spChg>
        <pc:spChg chg="mod">
          <ac:chgData name="oskrjavierlv19@gmail.com" userId="c53948628040d73e" providerId="LiveId" clId="{3556FC95-EF44-499A-B0A0-39330A2C1A3B}" dt="2021-07-13T01:14:12.889" v="2207" actId="255"/>
          <ac:spMkLst>
            <pc:docMk/>
            <pc:sldMk cId="3152759961" sldId="362"/>
            <ac:spMk id="3" creationId="{8440CD76-5731-4B06-BA41-AEC3F7CDAA5D}"/>
          </ac:spMkLst>
        </pc:spChg>
      </pc:sldChg>
      <pc:sldChg chg="modSp new mod">
        <pc:chgData name="oskrjavierlv19@gmail.com" userId="c53948628040d73e" providerId="LiveId" clId="{3556FC95-EF44-499A-B0A0-39330A2C1A3B}" dt="2021-07-13T01:39:14.413" v="2371" actId="12"/>
        <pc:sldMkLst>
          <pc:docMk/>
          <pc:sldMk cId="3417420709" sldId="363"/>
        </pc:sldMkLst>
        <pc:spChg chg="mod">
          <ac:chgData name="oskrjavierlv19@gmail.com" userId="c53948628040d73e" providerId="LiveId" clId="{3556FC95-EF44-499A-B0A0-39330A2C1A3B}" dt="2021-07-13T01:38:49.429" v="2365" actId="27636"/>
          <ac:spMkLst>
            <pc:docMk/>
            <pc:sldMk cId="3417420709" sldId="363"/>
            <ac:spMk id="2" creationId="{6DF0F195-C692-4B08-8172-6D29B72BEE2A}"/>
          </ac:spMkLst>
        </pc:spChg>
        <pc:spChg chg="mod">
          <ac:chgData name="oskrjavierlv19@gmail.com" userId="c53948628040d73e" providerId="LiveId" clId="{3556FC95-EF44-499A-B0A0-39330A2C1A3B}" dt="2021-07-13T01:39:14.413" v="2371" actId="12"/>
          <ac:spMkLst>
            <pc:docMk/>
            <pc:sldMk cId="3417420709" sldId="363"/>
            <ac:spMk id="3" creationId="{537C3837-759D-4B34-BDA2-4127F9580829}"/>
          </ac:spMkLst>
        </pc:spChg>
      </pc:sldChg>
      <pc:sldChg chg="modSp new mod">
        <pc:chgData name="oskrjavierlv19@gmail.com" userId="c53948628040d73e" providerId="LiveId" clId="{3556FC95-EF44-499A-B0A0-39330A2C1A3B}" dt="2021-07-13T01:10:40.824" v="2198" actId="20577"/>
        <pc:sldMkLst>
          <pc:docMk/>
          <pc:sldMk cId="1015391148" sldId="364"/>
        </pc:sldMkLst>
        <pc:spChg chg="mod">
          <ac:chgData name="oskrjavierlv19@gmail.com" userId="c53948628040d73e" providerId="LiveId" clId="{3556FC95-EF44-499A-B0A0-39330A2C1A3B}" dt="2021-07-13T01:03:40.893" v="2074" actId="14100"/>
          <ac:spMkLst>
            <pc:docMk/>
            <pc:sldMk cId="1015391148" sldId="364"/>
            <ac:spMk id="2" creationId="{9FCAB61E-2672-4F38-980C-543C93E5FE34}"/>
          </ac:spMkLst>
        </pc:spChg>
        <pc:spChg chg="mod">
          <ac:chgData name="oskrjavierlv19@gmail.com" userId="c53948628040d73e" providerId="LiveId" clId="{3556FC95-EF44-499A-B0A0-39330A2C1A3B}" dt="2021-07-13T01:10:40.824" v="2198" actId="20577"/>
          <ac:spMkLst>
            <pc:docMk/>
            <pc:sldMk cId="1015391148" sldId="364"/>
            <ac:spMk id="3" creationId="{0A111297-92C6-461D-BC5A-DCAD47E66A30}"/>
          </ac:spMkLst>
        </pc:spChg>
      </pc:sldChg>
      <pc:sldChg chg="delSp modSp new mod">
        <pc:chgData name="oskrjavierlv19@gmail.com" userId="c53948628040d73e" providerId="LiveId" clId="{3556FC95-EF44-499A-B0A0-39330A2C1A3B}" dt="2021-07-13T01:39:21.221" v="2372" actId="255"/>
        <pc:sldMkLst>
          <pc:docMk/>
          <pc:sldMk cId="579464665" sldId="365"/>
        </pc:sldMkLst>
        <pc:spChg chg="del mod">
          <ac:chgData name="oskrjavierlv19@gmail.com" userId="c53948628040d73e" providerId="LiveId" clId="{3556FC95-EF44-499A-B0A0-39330A2C1A3B}" dt="2021-07-13T01:38:14.415" v="2355" actId="478"/>
          <ac:spMkLst>
            <pc:docMk/>
            <pc:sldMk cId="579464665" sldId="365"/>
            <ac:spMk id="2" creationId="{E14D578C-29B2-4CD4-8BAB-284646A14399}"/>
          </ac:spMkLst>
        </pc:spChg>
        <pc:spChg chg="mod">
          <ac:chgData name="oskrjavierlv19@gmail.com" userId="c53948628040d73e" providerId="LiveId" clId="{3556FC95-EF44-499A-B0A0-39330A2C1A3B}" dt="2021-07-13T01:39:21.221" v="2372" actId="255"/>
          <ac:spMkLst>
            <pc:docMk/>
            <pc:sldMk cId="579464665" sldId="365"/>
            <ac:spMk id="3" creationId="{C61A601D-B9BF-4BA7-A9D9-3FB430001177}"/>
          </ac:spMkLst>
        </pc:spChg>
      </pc:sldChg>
      <pc:sldChg chg="delSp modSp new mod">
        <pc:chgData name="oskrjavierlv19@gmail.com" userId="c53948628040d73e" providerId="LiveId" clId="{3556FC95-EF44-499A-B0A0-39330A2C1A3B}" dt="2021-07-13T01:34:53.951" v="2328" actId="5793"/>
        <pc:sldMkLst>
          <pc:docMk/>
          <pc:sldMk cId="1582742215" sldId="366"/>
        </pc:sldMkLst>
        <pc:spChg chg="del">
          <ac:chgData name="oskrjavierlv19@gmail.com" userId="c53948628040d73e" providerId="LiveId" clId="{3556FC95-EF44-499A-B0A0-39330A2C1A3B}" dt="2021-07-13T01:30:31.841" v="2286" actId="478"/>
          <ac:spMkLst>
            <pc:docMk/>
            <pc:sldMk cId="1582742215" sldId="366"/>
            <ac:spMk id="2" creationId="{B01A0DAE-3A20-49CE-8EDF-CE5221C73EA3}"/>
          </ac:spMkLst>
        </pc:spChg>
        <pc:spChg chg="mod">
          <ac:chgData name="oskrjavierlv19@gmail.com" userId="c53948628040d73e" providerId="LiveId" clId="{3556FC95-EF44-499A-B0A0-39330A2C1A3B}" dt="2021-07-13T01:34:53.951" v="2328" actId="5793"/>
          <ac:spMkLst>
            <pc:docMk/>
            <pc:sldMk cId="1582742215" sldId="366"/>
            <ac:spMk id="3" creationId="{27B542C6-762F-4AFF-AA3F-CFE0908B5CD6}"/>
          </ac:spMkLst>
        </pc:spChg>
      </pc:sldChg>
      <pc:sldChg chg="delSp modSp new mod">
        <pc:chgData name="oskrjavierlv19@gmail.com" userId="c53948628040d73e" providerId="LiveId" clId="{3556FC95-EF44-499A-B0A0-39330A2C1A3B}" dt="2021-07-13T01:39:49.803" v="2403" actId="20577"/>
        <pc:sldMkLst>
          <pc:docMk/>
          <pc:sldMk cId="1111123295" sldId="367"/>
        </pc:sldMkLst>
        <pc:spChg chg="del">
          <ac:chgData name="oskrjavierlv19@gmail.com" userId="c53948628040d73e" providerId="LiveId" clId="{3556FC95-EF44-499A-B0A0-39330A2C1A3B}" dt="2021-07-13T01:33:55.994" v="2313" actId="478"/>
          <ac:spMkLst>
            <pc:docMk/>
            <pc:sldMk cId="1111123295" sldId="367"/>
            <ac:spMk id="2" creationId="{4473C20D-0F77-4E09-8429-B22295FAB7B5}"/>
          </ac:spMkLst>
        </pc:spChg>
        <pc:spChg chg="mod">
          <ac:chgData name="oskrjavierlv19@gmail.com" userId="c53948628040d73e" providerId="LiveId" clId="{3556FC95-EF44-499A-B0A0-39330A2C1A3B}" dt="2021-07-13T01:39:49.803" v="2403" actId="20577"/>
          <ac:spMkLst>
            <pc:docMk/>
            <pc:sldMk cId="1111123295" sldId="367"/>
            <ac:spMk id="3" creationId="{B373797F-5907-4E83-B07E-D2D210A77590}"/>
          </ac:spMkLst>
        </pc:spChg>
      </pc:sldChg>
      <pc:sldChg chg="modSp new mod">
        <pc:chgData name="oskrjavierlv19@gmail.com" userId="c53948628040d73e" providerId="LiveId" clId="{3556FC95-EF44-499A-B0A0-39330A2C1A3B}" dt="2021-07-13T03:41:19.068" v="3771" actId="123"/>
        <pc:sldMkLst>
          <pc:docMk/>
          <pc:sldMk cId="1089834740" sldId="368"/>
        </pc:sldMkLst>
        <pc:spChg chg="mod">
          <ac:chgData name="oskrjavierlv19@gmail.com" userId="c53948628040d73e" providerId="LiveId" clId="{3556FC95-EF44-499A-B0A0-39330A2C1A3B}" dt="2021-07-13T01:46:42.109" v="2527" actId="207"/>
          <ac:spMkLst>
            <pc:docMk/>
            <pc:sldMk cId="1089834740" sldId="368"/>
            <ac:spMk id="2" creationId="{ABE2C49D-F214-4FF6-9BF9-21CF1D8B86C3}"/>
          </ac:spMkLst>
        </pc:spChg>
        <pc:spChg chg="mod">
          <ac:chgData name="oskrjavierlv19@gmail.com" userId="c53948628040d73e" providerId="LiveId" clId="{3556FC95-EF44-499A-B0A0-39330A2C1A3B}" dt="2021-07-13T03:41:19.068" v="3771" actId="123"/>
          <ac:spMkLst>
            <pc:docMk/>
            <pc:sldMk cId="1089834740" sldId="368"/>
            <ac:spMk id="3" creationId="{D46110F5-FBC6-42FC-9B70-5D5723B2400C}"/>
          </ac:spMkLst>
        </pc:spChg>
      </pc:sldChg>
      <pc:sldChg chg="delSp modSp new mod">
        <pc:chgData name="oskrjavierlv19@gmail.com" userId="c53948628040d73e" providerId="LiveId" clId="{3556FC95-EF44-499A-B0A0-39330A2C1A3B}" dt="2021-07-13T03:42:12.719" v="3782" actId="20577"/>
        <pc:sldMkLst>
          <pc:docMk/>
          <pc:sldMk cId="33068669" sldId="369"/>
        </pc:sldMkLst>
        <pc:spChg chg="del">
          <ac:chgData name="oskrjavierlv19@gmail.com" userId="c53948628040d73e" providerId="LiveId" clId="{3556FC95-EF44-499A-B0A0-39330A2C1A3B}" dt="2021-07-13T01:50:25.792" v="2942" actId="478"/>
          <ac:spMkLst>
            <pc:docMk/>
            <pc:sldMk cId="33068669" sldId="369"/>
            <ac:spMk id="2" creationId="{BB888D30-0982-40CB-81D0-FFE23BFD8516}"/>
          </ac:spMkLst>
        </pc:spChg>
        <pc:spChg chg="mod">
          <ac:chgData name="oskrjavierlv19@gmail.com" userId="c53948628040d73e" providerId="LiveId" clId="{3556FC95-EF44-499A-B0A0-39330A2C1A3B}" dt="2021-07-13T03:42:12.719" v="3782" actId="20577"/>
          <ac:spMkLst>
            <pc:docMk/>
            <pc:sldMk cId="33068669" sldId="369"/>
            <ac:spMk id="3" creationId="{9B31DFC0-7A6F-4133-B417-8AF363D3B22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8AD318E0-982D-42E9-A203-BF16913FEF23}" type="datetimeFigureOut">
              <a:rPr lang="es-CO" smtClean="0"/>
              <a:t>12/07/2021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1374550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D318E0-982D-42E9-A203-BF16913FEF23}" type="datetimeFigureOut">
              <a:rPr lang="es-CO" smtClean="0"/>
              <a:t>12/07/2021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812085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8AD318E0-982D-42E9-A203-BF16913FEF23}" type="datetimeFigureOut">
              <a:rPr lang="es-CO" smtClean="0"/>
              <a:t>12/07/2021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2760297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AD318E0-982D-42E9-A203-BF16913FEF23}" type="datetimeFigureOut">
              <a:rPr lang="es-CO" smtClean="0"/>
              <a:t>12/07/2021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1746994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AD318E0-982D-42E9-A203-BF16913FEF23}" type="datetimeFigureOut">
              <a:rPr lang="es-CO" smtClean="0"/>
              <a:t>12/07/2021</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3377905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AD318E0-982D-42E9-A203-BF16913FEF23}" type="datetimeFigureOut">
              <a:rPr lang="es-CO" smtClean="0"/>
              <a:t>12/07/2021</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1880818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D318E0-982D-42E9-A203-BF16913FEF23}" type="datetimeFigureOut">
              <a:rPr lang="es-CO" smtClean="0"/>
              <a:t>12/07/2021</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2323909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8AD318E0-982D-42E9-A203-BF16913FEF23}" type="datetimeFigureOut">
              <a:rPr lang="es-CO" smtClean="0"/>
              <a:t>12/07/2021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1241148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8AD318E0-982D-42E9-A203-BF16913FEF23}" type="datetimeFigureOut">
              <a:rPr lang="es-CO" smtClean="0"/>
              <a:t>12/07/2021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1112342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D318E0-982D-42E9-A203-BF16913FEF23}" type="datetimeFigureOut">
              <a:rPr lang="es-CO" smtClean="0"/>
              <a:t>12/07/2021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114112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D318E0-982D-42E9-A203-BF16913FEF23}" type="datetimeFigureOut">
              <a:rPr lang="es-CO" smtClean="0"/>
              <a:t>12/07/2021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28A1C6F-C6F1-4C04-A31D-E9A184E316B8}" type="slidenum">
              <a:rPr lang="es-CO" smtClean="0"/>
              <a:t>‹Nº›</a:t>
            </a:fld>
            <a:endParaRPr lang="es-CO"/>
          </a:p>
        </p:txBody>
      </p:sp>
    </p:spTree>
    <p:extLst>
      <p:ext uri="{BB962C8B-B14F-4D97-AF65-F5344CB8AC3E}">
        <p14:creationId xmlns:p14="http://schemas.microsoft.com/office/powerpoint/2010/main" val="3148116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D318E0-982D-42E9-A203-BF16913FEF23}" type="datetimeFigureOut">
              <a:rPr lang="es-CO" smtClean="0"/>
              <a:t>12/07/2021</a:t>
            </a:fld>
            <a:endParaRPr lang="es-C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A1C6F-C6F1-4C04-A31D-E9A184E316B8}" type="slidenum">
              <a:rPr lang="es-CO" smtClean="0"/>
              <a:t>‹Nº›</a:t>
            </a:fld>
            <a:endParaRPr lang="es-CO"/>
          </a:p>
        </p:txBody>
      </p:sp>
    </p:spTree>
    <p:extLst>
      <p:ext uri="{BB962C8B-B14F-4D97-AF65-F5344CB8AC3E}">
        <p14:creationId xmlns:p14="http://schemas.microsoft.com/office/powerpoint/2010/main" val="25406030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Dec%201076-15%20(Decreto%20Reglamentario%20Sector%20Ambiente%20y%20Desarrollo%20Sostenible).pdf" TargetMode="External"/><Relationship Id="rId2" Type="http://schemas.openxmlformats.org/officeDocument/2006/relationships/hyperlink" Target="Res%201207-14%20(Reuso%20Aguas%20Residuales%20Tratadas).pdf"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icbf.gov.co/cargues/avance/docs/decreto_1076_2015.htm#2.2.3.3.5.2." TargetMode="External"/><Relationship Id="rId2" Type="http://schemas.openxmlformats.org/officeDocument/2006/relationships/hyperlink" Target="https://www.icbf.gov.co/cargues/avance/docs/decreto_0050_2018.htm#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Res%201207-14%20(Reuso%20Aguas%20Residuales%20Tratadas).pdf"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Circular%20DJUR-DESCA%2020164100051%20(Reuso%20Aguas%20Residuales%20Tratadas).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hyperlink" Target="Ter%20Ref%20Plan%20Gesti&#243;n%20Riesgo.pdf" TargetMode="External"/><Relationship Id="rId7" Type="http://schemas.openxmlformats.org/officeDocument/2006/relationships/hyperlink" Target="Ocupaci&#243;n%20de%20Cauce/Lineamientos%20T&#233;cnicos%20Ocupaci&#243;n%20de%20Cauce.pdf" TargetMode="External"/><Relationship Id="rId2" Type="http://schemas.openxmlformats.org/officeDocument/2006/relationships/slide" Target="slide23.xml"/><Relationship Id="rId1" Type="http://schemas.openxmlformats.org/officeDocument/2006/relationships/slideLayout" Target="../slideLayouts/slideLayout2.xml"/><Relationship Id="rId6" Type="http://schemas.openxmlformats.org/officeDocument/2006/relationships/hyperlink" Target="Ocupaci&#243;n%20de%20Cauce/Memorando%20DESCA%2020194100317.pdf" TargetMode="External"/><Relationship Id="rId5" Type="http://schemas.openxmlformats.org/officeDocument/2006/relationships/slide" Target="slide27.xml"/><Relationship Id="rId4" Type="http://schemas.openxmlformats.org/officeDocument/2006/relationships/hyperlink" Target="Resoluci&#243;n%201514%20de%2031%20ago%202012.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Acuerdo%20CAR%2010-89%20(Normas%20Administraci&#243;n%20Aguas%20de%20Uso%20P&#250;blico%20en%20la%20CAR).pdf"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4461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1"/>
          <p:cNvSpPr>
            <a:spLocks noGrp="1"/>
          </p:cNvSpPr>
          <p:nvPr>
            <p:ph type="title"/>
          </p:nvPr>
        </p:nvSpPr>
        <p:spPr>
          <a:xfrm>
            <a:off x="4332157" y="1249251"/>
            <a:ext cx="4453256" cy="3555830"/>
          </a:xfrm>
        </p:spPr>
        <p:txBody>
          <a:bodyPr>
            <a:normAutofit/>
          </a:bodyPr>
          <a:lstStyle/>
          <a:p>
            <a:pPr>
              <a:lnSpc>
                <a:spcPct val="100000"/>
              </a:lnSpc>
            </a:pPr>
            <a:r>
              <a:rPr lang="es-CO" b="1" dirty="0">
                <a:solidFill>
                  <a:schemeClr val="bg1"/>
                </a:solidFill>
                <a:latin typeface="+mn-lt"/>
              </a:rPr>
              <a:t>PERMISO DE VERTIMIENTOS</a:t>
            </a:r>
            <a:br>
              <a:rPr lang="es-CO" sz="4400" dirty="0">
                <a:solidFill>
                  <a:schemeClr val="bg1"/>
                </a:solidFill>
              </a:rPr>
            </a:br>
            <a:br>
              <a:rPr lang="es-CO" sz="1200" dirty="0">
                <a:solidFill>
                  <a:schemeClr val="bg1"/>
                </a:solidFill>
              </a:rPr>
            </a:br>
            <a:r>
              <a:rPr lang="es-CO" sz="3900" dirty="0">
                <a:solidFill>
                  <a:schemeClr val="bg1"/>
                </a:solidFill>
              </a:rPr>
              <a:t>GESTIÓN</a:t>
            </a:r>
            <a:r>
              <a:rPr lang="es-CO" sz="1200" dirty="0">
                <a:solidFill>
                  <a:schemeClr val="bg1"/>
                </a:solidFill>
              </a:rPr>
              <a:t> </a:t>
            </a:r>
            <a:r>
              <a:rPr lang="es-CO" sz="3900" dirty="0">
                <a:solidFill>
                  <a:schemeClr val="bg1"/>
                </a:solidFill>
              </a:rPr>
              <a:t>DE AGUAS RESIDUALES - EDS</a:t>
            </a:r>
            <a:br>
              <a:rPr lang="es-CO" sz="3900" b="0" dirty="0">
                <a:solidFill>
                  <a:schemeClr val="bg1"/>
                </a:solidFill>
              </a:rPr>
            </a:br>
            <a:br>
              <a:rPr lang="es-CO" sz="1500" dirty="0">
                <a:solidFill>
                  <a:schemeClr val="bg1"/>
                </a:solidFill>
              </a:rPr>
            </a:br>
            <a:r>
              <a:rPr lang="es-CO" sz="2000" dirty="0">
                <a:solidFill>
                  <a:schemeClr val="bg1"/>
                </a:solidFill>
              </a:rPr>
              <a:t>Bogotá, D.C., Julio de 2021</a:t>
            </a:r>
          </a:p>
        </p:txBody>
      </p:sp>
    </p:spTree>
    <p:extLst>
      <p:ext uri="{BB962C8B-B14F-4D97-AF65-F5344CB8AC3E}">
        <p14:creationId xmlns:p14="http://schemas.microsoft.com/office/powerpoint/2010/main" val="3824792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275385" y="6657945"/>
            <a:ext cx="1545728" cy="200055"/>
          </a:xfrm>
          <a:prstGeom prst="rect">
            <a:avLst/>
          </a:prstGeom>
          <a:noFill/>
        </p:spPr>
        <p:txBody>
          <a:bodyPr wrap="square" lIns="91440" tIns="45720" rIns="91440" bIns="45720">
            <a:spAutoFit/>
          </a:bodyPr>
          <a:lstStyle/>
          <a:p>
            <a:pPr algn="ctr"/>
            <a:r>
              <a:rPr lang="es-ES" sz="700" dirty="0">
                <a:ln w="0"/>
                <a:effectLst>
                  <a:outerShdw blurRad="38100" dist="19050" dir="2700000" algn="tl" rotWithShape="0">
                    <a:schemeClr val="dk1">
                      <a:alpha val="40000"/>
                    </a:schemeClr>
                  </a:outerShdw>
                </a:effectLst>
              </a:rPr>
              <a:t>GCO-PR-02-FR-05 V4 03-07-2020</a:t>
            </a:r>
            <a:endParaRPr lang="es-ES" sz="700" b="0" cap="none" spc="0" dirty="0">
              <a:ln w="0"/>
              <a:solidFill>
                <a:schemeClr val="tx1"/>
              </a:solidFill>
              <a:effectLst>
                <a:outerShdw blurRad="38100" dist="19050" dir="2700000" algn="tl" rotWithShape="0">
                  <a:schemeClr val="dk1">
                    <a:alpha val="40000"/>
                  </a:schemeClr>
                </a:outerShdw>
              </a:effectLst>
            </a:endParaRPr>
          </a:p>
        </p:txBody>
      </p:sp>
      <p:sp>
        <p:nvSpPr>
          <p:cNvPr id="5" name="8 CuadroTexto"/>
          <p:cNvSpPr txBox="1"/>
          <p:nvPr/>
        </p:nvSpPr>
        <p:spPr>
          <a:xfrm>
            <a:off x="332940" y="332656"/>
            <a:ext cx="8415950" cy="1446550"/>
          </a:xfrm>
          <a:prstGeom prst="rect">
            <a:avLst/>
          </a:prstGeom>
          <a:noFill/>
        </p:spPr>
        <p:txBody>
          <a:bodyPr wrap="square" rtlCol="0">
            <a:spAutoFit/>
          </a:bodyPr>
          <a:lstStyle/>
          <a:p>
            <a:pPr algn="ctr"/>
            <a:r>
              <a:rPr lang="es-CO" sz="4400" b="1" dirty="0">
                <a:solidFill>
                  <a:srgbClr val="009F9A"/>
                </a:solidFill>
              </a:rPr>
              <a:t>MANEJO Y DISPOSICIÓN FINAL DE AGUAS RESIDUALES -EDS</a:t>
            </a:r>
          </a:p>
        </p:txBody>
      </p:sp>
      <p:sp>
        <p:nvSpPr>
          <p:cNvPr id="8" name="5 CuadroTexto"/>
          <p:cNvSpPr txBox="1"/>
          <p:nvPr/>
        </p:nvSpPr>
        <p:spPr>
          <a:xfrm>
            <a:off x="3922490" y="5587808"/>
            <a:ext cx="2898623" cy="461665"/>
          </a:xfrm>
          <a:prstGeom prst="rect">
            <a:avLst/>
          </a:prstGeom>
          <a:solidFill>
            <a:schemeClr val="bg1"/>
          </a:solidFill>
        </p:spPr>
        <p:txBody>
          <a:bodyPr wrap="square" rtlCol="0">
            <a:spAutoFit/>
          </a:bodyPr>
          <a:lstStyle/>
          <a:p>
            <a:pPr algn="ctr"/>
            <a:r>
              <a:rPr lang="es-CO" sz="2400" b="1" dirty="0">
                <a:solidFill>
                  <a:srgbClr val="009F9A"/>
                </a:solidFill>
              </a:rPr>
              <a:t>Julio de 2021</a:t>
            </a:r>
          </a:p>
        </p:txBody>
      </p:sp>
      <p:pic>
        <p:nvPicPr>
          <p:cNvPr id="11" name="Imagen 10" descr="DSC_0545">
            <a:extLst>
              <a:ext uri="{FF2B5EF4-FFF2-40B4-BE49-F238E27FC236}">
                <a16:creationId xmlns:a16="http://schemas.microsoft.com/office/drawing/2014/main" id="{9E6F82C9-3914-4FD3-9A3E-4FEDE62737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32940" y="2494095"/>
            <a:ext cx="4276725" cy="2815658"/>
          </a:xfrm>
          <a:prstGeom prst="rect">
            <a:avLst/>
          </a:prstGeom>
          <a:noFill/>
          <a:ln>
            <a:noFill/>
          </a:ln>
        </p:spPr>
      </p:pic>
      <p:pic>
        <p:nvPicPr>
          <p:cNvPr id="12" name="Imagen 11" descr="DSC_0529">
            <a:extLst>
              <a:ext uri="{FF2B5EF4-FFF2-40B4-BE49-F238E27FC236}">
                <a16:creationId xmlns:a16="http://schemas.microsoft.com/office/drawing/2014/main" id="{7F3F58FD-F78F-41BF-974C-A4B3FE6209C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066753" y="2413416"/>
            <a:ext cx="3567581" cy="2815659"/>
          </a:xfrm>
          <a:prstGeom prst="rect">
            <a:avLst/>
          </a:prstGeom>
          <a:noFill/>
          <a:ln>
            <a:noFill/>
          </a:ln>
        </p:spPr>
      </p:pic>
    </p:spTree>
    <p:extLst>
      <p:ext uri="{BB962C8B-B14F-4D97-AF65-F5344CB8AC3E}">
        <p14:creationId xmlns:p14="http://schemas.microsoft.com/office/powerpoint/2010/main" val="252287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424066" y="94144"/>
            <a:ext cx="8229600" cy="68534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lang="en-US" sz="3600" b="1" kern="1200" dirty="0">
                <a:solidFill>
                  <a:schemeClr val="tx1">
                    <a:lumMod val="50000"/>
                    <a:lumOff val="50000"/>
                  </a:schemeClr>
                </a:solidFill>
                <a:latin typeface="+mj-lt"/>
                <a:ea typeface="+mj-ea"/>
                <a:cs typeface="+mj-cs"/>
              </a:defRPr>
            </a:lvl1pPr>
          </a:lstStyle>
          <a:p>
            <a:r>
              <a:rPr lang="es-ES" sz="4000" dirty="0">
                <a:solidFill>
                  <a:srgbClr val="006B82"/>
                </a:solidFill>
                <a:latin typeface="+mn-lt"/>
              </a:rPr>
              <a:t>MARCO REGULATORIO</a:t>
            </a:r>
            <a:endParaRPr lang="es-CO" sz="4000" dirty="0">
              <a:solidFill>
                <a:srgbClr val="006B82"/>
              </a:solidFill>
              <a:latin typeface="+mn-lt"/>
            </a:endParaRPr>
          </a:p>
        </p:txBody>
      </p:sp>
      <p:sp>
        <p:nvSpPr>
          <p:cNvPr id="4" name="4 Rectángulo"/>
          <p:cNvSpPr/>
          <p:nvPr/>
        </p:nvSpPr>
        <p:spPr>
          <a:xfrm>
            <a:off x="424066" y="886265"/>
            <a:ext cx="8157687" cy="5570756"/>
          </a:xfrm>
          <a:prstGeom prst="rect">
            <a:avLst/>
          </a:prstGeom>
        </p:spPr>
        <p:txBody>
          <a:bodyPr wrap="square">
            <a:spAutoFit/>
          </a:bodyPr>
          <a:lstStyle/>
          <a:p>
            <a:pPr marL="457200" indent="-457200" algn="just">
              <a:buFont typeface="Arial" panose="020B0604020202020204" pitchFamily="34" charset="0"/>
              <a:buChar char="•"/>
            </a:pPr>
            <a:r>
              <a:rPr lang="es-ES" sz="2000" b="1" dirty="0">
                <a:solidFill>
                  <a:srgbClr val="B4C344"/>
                </a:solidFill>
                <a:cs typeface="Arial" pitchFamily="34" charset="0"/>
              </a:rPr>
              <a:t>Decreto </a:t>
            </a:r>
            <a:r>
              <a:rPr lang="es-ES" sz="2000" b="1" u="sng" dirty="0">
                <a:solidFill>
                  <a:schemeClr val="accent5"/>
                </a:solidFill>
                <a:cs typeface="Arial" pitchFamily="34" charset="0"/>
              </a:rPr>
              <a:t>3930 </a:t>
            </a:r>
            <a:r>
              <a:rPr lang="es-ES" sz="2000" b="1" dirty="0">
                <a:solidFill>
                  <a:srgbClr val="B4C344"/>
                </a:solidFill>
                <a:cs typeface="Arial" pitchFamily="34" charset="0"/>
              </a:rPr>
              <a:t>de 2010. </a:t>
            </a:r>
            <a:r>
              <a:rPr lang="es-MX" sz="2000" b="1" dirty="0">
                <a:cs typeface="Arial" pitchFamily="34" charset="0"/>
              </a:rPr>
              <a:t>E</a:t>
            </a:r>
            <a:r>
              <a:rPr lang="es-MX" sz="2000" dirty="0"/>
              <a:t>stableció las disposiciones relacionadas con los usos del recurso hídrico, el Ordenamiento del Recurso Hídrico y los vertimientos al recurso hídrico, al suelo y a los alcantarillados.</a:t>
            </a:r>
          </a:p>
          <a:p>
            <a:pPr algn="just"/>
            <a:endParaRPr lang="es-ES" sz="2000" b="1" dirty="0">
              <a:cs typeface="Arial" pitchFamily="34" charset="0"/>
            </a:endParaRPr>
          </a:p>
          <a:p>
            <a:pPr marL="457200" indent="-457200" algn="just">
              <a:buFont typeface="Arial" panose="020B0604020202020204" pitchFamily="34" charset="0"/>
              <a:buChar char="•"/>
            </a:pPr>
            <a:r>
              <a:rPr lang="es-ES" sz="2000" b="1" dirty="0">
                <a:solidFill>
                  <a:srgbClr val="B4C344"/>
                </a:solidFill>
                <a:cs typeface="Arial" pitchFamily="34" charset="0"/>
              </a:rPr>
              <a:t>Resolución MADS </a:t>
            </a:r>
            <a:r>
              <a:rPr lang="es-ES" sz="2000" b="1" dirty="0">
                <a:solidFill>
                  <a:srgbClr val="B4C344"/>
                </a:solidFill>
                <a:cs typeface="Arial" pitchFamily="34" charset="0"/>
                <a:hlinkClick r:id="rId2" action="ppaction://hlinkfile"/>
              </a:rPr>
              <a:t>1207</a:t>
            </a:r>
            <a:r>
              <a:rPr lang="es-ES" sz="2000" b="1" dirty="0">
                <a:solidFill>
                  <a:srgbClr val="B4C344"/>
                </a:solidFill>
                <a:cs typeface="Arial" pitchFamily="34" charset="0"/>
              </a:rPr>
              <a:t> del 25 de Julio de 2014.</a:t>
            </a:r>
            <a:r>
              <a:rPr lang="es-ES" sz="2000" dirty="0">
                <a:cs typeface="Arial" pitchFamily="34" charset="0"/>
              </a:rPr>
              <a:t> Por el cual se adoptan las disposiciones relacionadas con el uso de aguas residuales tratadas.</a:t>
            </a:r>
          </a:p>
          <a:p>
            <a:pPr algn="just"/>
            <a:endParaRPr lang="es-ES" sz="2000" dirty="0">
              <a:cs typeface="Arial" pitchFamily="34" charset="0"/>
            </a:endParaRPr>
          </a:p>
          <a:p>
            <a:pPr marL="457200" indent="-457200" algn="just">
              <a:buFont typeface="Arial" panose="020B0604020202020204" pitchFamily="34" charset="0"/>
              <a:buChar char="•"/>
            </a:pPr>
            <a:r>
              <a:rPr lang="es-ES" sz="2000" b="1" dirty="0">
                <a:solidFill>
                  <a:srgbClr val="B4C344"/>
                </a:solidFill>
                <a:cs typeface="Arial" pitchFamily="34" charset="0"/>
              </a:rPr>
              <a:t>Resolución MADS </a:t>
            </a:r>
            <a:r>
              <a:rPr lang="es-ES" sz="2000" b="1" u="sng" dirty="0">
                <a:solidFill>
                  <a:schemeClr val="accent5"/>
                </a:solidFill>
                <a:cs typeface="Arial" pitchFamily="34" charset="0"/>
              </a:rPr>
              <a:t>631</a:t>
            </a:r>
            <a:r>
              <a:rPr lang="es-ES" sz="2000" b="1" dirty="0">
                <a:solidFill>
                  <a:srgbClr val="B4C344"/>
                </a:solidFill>
                <a:cs typeface="Arial" pitchFamily="34" charset="0"/>
              </a:rPr>
              <a:t> de 2015. </a:t>
            </a:r>
            <a:r>
              <a:rPr lang="es-ES" sz="2000" dirty="0">
                <a:solidFill>
                  <a:srgbClr val="000000"/>
                </a:solidFill>
                <a:effectLst/>
                <a:ea typeface="Times New Roman" panose="02020603050405020304" pitchFamily="18" charset="0"/>
                <a:cs typeface="Arial" panose="020B0604020202020204" pitchFamily="34" charset="0"/>
              </a:rPr>
              <a:t>Por la cual se establecen los parámetros y los valores límites máximos permisibles en los vertimientos puntuales a cuerpos de aguas superficiales y a los sistemas de alcantarillado público.</a:t>
            </a:r>
          </a:p>
          <a:p>
            <a:pPr algn="just"/>
            <a:endParaRPr lang="es-ES" sz="2000" b="1" dirty="0">
              <a:solidFill>
                <a:srgbClr val="B4C344"/>
              </a:solidFill>
              <a:cs typeface="Arial" pitchFamily="34" charset="0"/>
            </a:endParaRPr>
          </a:p>
          <a:p>
            <a:pPr marL="457200" indent="-457200" algn="just">
              <a:buFont typeface="Arial" panose="020B0604020202020204" pitchFamily="34" charset="0"/>
              <a:buChar char="•"/>
            </a:pPr>
            <a:r>
              <a:rPr lang="es-ES" sz="2000" b="1" dirty="0">
                <a:solidFill>
                  <a:srgbClr val="B4C344"/>
                </a:solidFill>
                <a:cs typeface="Arial" pitchFamily="34" charset="0"/>
              </a:rPr>
              <a:t>Decreto </a:t>
            </a:r>
            <a:r>
              <a:rPr lang="es-ES" sz="2000" b="1" dirty="0">
                <a:solidFill>
                  <a:srgbClr val="B4C344"/>
                </a:solidFill>
                <a:cs typeface="Arial" pitchFamily="34" charset="0"/>
                <a:hlinkClick r:id="rId3" action="ppaction://hlinkfile"/>
              </a:rPr>
              <a:t>1076</a:t>
            </a:r>
            <a:r>
              <a:rPr lang="es-ES" sz="2000" b="1" dirty="0">
                <a:solidFill>
                  <a:srgbClr val="B4C344"/>
                </a:solidFill>
                <a:cs typeface="Arial" pitchFamily="34" charset="0"/>
              </a:rPr>
              <a:t> del 26 de Mayo de 2015.</a:t>
            </a:r>
            <a:r>
              <a:rPr lang="es-ES" sz="2000" b="1" dirty="0">
                <a:cs typeface="Arial" pitchFamily="34" charset="0"/>
              </a:rPr>
              <a:t> P</a:t>
            </a:r>
            <a:r>
              <a:rPr lang="es-ES" sz="2000" dirty="0">
                <a:cs typeface="Arial" pitchFamily="34" charset="0"/>
              </a:rPr>
              <a:t>or el cual se expide el </a:t>
            </a:r>
            <a:r>
              <a:rPr lang="es-CO" sz="2000" dirty="0">
                <a:cs typeface="Arial" panose="020B0604020202020204" pitchFamily="34" charset="0"/>
              </a:rPr>
              <a:t>Decreto Único Reglamentario del Sector Ambiente y Desarrollo Sostenible. Compilo el Decreto 3930 de 2010.</a:t>
            </a:r>
          </a:p>
          <a:p>
            <a:pPr algn="just"/>
            <a:endParaRPr lang="es-CO" sz="2800" dirty="0">
              <a:cs typeface="Arial" panose="020B0604020202020204" pitchFamily="34" charset="0"/>
            </a:endParaRPr>
          </a:p>
          <a:p>
            <a:pPr algn="just"/>
            <a:endParaRPr lang="es-CO" sz="2800" dirty="0">
              <a:cs typeface="Arial" panose="020B0604020202020204" pitchFamily="34" charset="0"/>
            </a:endParaRPr>
          </a:p>
        </p:txBody>
      </p:sp>
    </p:spTree>
    <p:extLst>
      <p:ext uri="{BB962C8B-B14F-4D97-AF65-F5344CB8AC3E}">
        <p14:creationId xmlns:p14="http://schemas.microsoft.com/office/powerpoint/2010/main" val="4076413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457F137-C24C-4B3B-AFB5-28C0AC012501}"/>
              </a:ext>
            </a:extLst>
          </p:cNvPr>
          <p:cNvSpPr txBox="1"/>
          <p:nvPr/>
        </p:nvSpPr>
        <p:spPr>
          <a:xfrm>
            <a:off x="595086" y="956603"/>
            <a:ext cx="7486803" cy="3416320"/>
          </a:xfrm>
          <a:prstGeom prst="rect">
            <a:avLst/>
          </a:prstGeom>
          <a:noFill/>
        </p:spPr>
        <p:txBody>
          <a:bodyPr wrap="square">
            <a:spAutoFit/>
          </a:bodyPr>
          <a:lstStyle/>
          <a:p>
            <a:pPr marL="457200" indent="-457200" algn="just">
              <a:buFont typeface="Arial" panose="020B0604020202020204" pitchFamily="34" charset="0"/>
              <a:buChar char="•"/>
            </a:pPr>
            <a:r>
              <a:rPr lang="es-ES" sz="2400" b="1" dirty="0">
                <a:solidFill>
                  <a:srgbClr val="B4C344"/>
                </a:solidFill>
                <a:cs typeface="Arial" pitchFamily="34" charset="0"/>
              </a:rPr>
              <a:t>Decreto </a:t>
            </a:r>
            <a:r>
              <a:rPr lang="es-ES" sz="2400" b="1" u="sng" dirty="0">
                <a:solidFill>
                  <a:srgbClr val="0070C0"/>
                </a:solidFill>
                <a:cs typeface="Arial" pitchFamily="34" charset="0"/>
              </a:rPr>
              <a:t>050</a:t>
            </a:r>
            <a:r>
              <a:rPr lang="es-ES" sz="2400" b="1" dirty="0">
                <a:solidFill>
                  <a:srgbClr val="B4C344"/>
                </a:solidFill>
                <a:cs typeface="Arial" pitchFamily="34" charset="0"/>
              </a:rPr>
              <a:t> de 2018</a:t>
            </a:r>
            <a:r>
              <a:rPr lang="es-CO" sz="2400" b="1" dirty="0">
                <a:solidFill>
                  <a:srgbClr val="B4C344"/>
                </a:solidFill>
                <a:cs typeface="Arial" panose="020B0604020202020204" pitchFamily="34" charset="0"/>
              </a:rPr>
              <a:t>, </a:t>
            </a:r>
            <a:r>
              <a:rPr lang="es-CO" sz="2400" dirty="0">
                <a:cs typeface="Arial" panose="020B0604020202020204" pitchFamily="34" charset="0"/>
              </a:rPr>
              <a:t>po</a:t>
            </a:r>
            <a:r>
              <a:rPr lang="es-CO" sz="2400" dirty="0">
                <a:effectLst/>
                <a:ea typeface="Calibri" panose="020F0502020204030204" pitchFamily="34" charset="0"/>
                <a:cs typeface="Arial" panose="020B0604020202020204" pitchFamily="34" charset="0"/>
              </a:rPr>
              <a:t>r el cual se modificó parcialmente el Decreto 1076 de 2015. </a:t>
            </a:r>
            <a:r>
              <a:rPr lang="es-CO" sz="2400" dirty="0">
                <a:ea typeface="Calibri" panose="020F0502020204030204" pitchFamily="34" charset="0"/>
                <a:cs typeface="Arial" panose="020B0604020202020204" pitchFamily="34" charset="0"/>
              </a:rPr>
              <a:t>Complemento los requisitos de permiso de vertimiento al Suelo entre otras disposiciones. Artículos 6 y 9 (Numeral 5)</a:t>
            </a:r>
          </a:p>
          <a:p>
            <a:pPr algn="just"/>
            <a:endParaRPr lang="es-CO" sz="2400" dirty="0">
              <a:ea typeface="Calibri" panose="020F0502020204030204" pitchFamily="34" charset="0"/>
              <a:cs typeface="Arial" panose="020B0604020202020204" pitchFamily="34" charset="0"/>
            </a:endParaRPr>
          </a:p>
          <a:p>
            <a:pPr marL="457200" indent="-457200" algn="just">
              <a:buFont typeface="Arial" panose="020B0604020202020204" pitchFamily="34" charset="0"/>
              <a:buChar char="•"/>
            </a:pPr>
            <a:r>
              <a:rPr lang="es-CO" sz="2400" b="1" dirty="0">
                <a:solidFill>
                  <a:srgbClr val="00B050"/>
                </a:solidFill>
                <a:effectLst/>
                <a:ea typeface="Calibri" panose="020F0502020204030204" pitchFamily="34" charset="0"/>
                <a:cs typeface="Arial" panose="020B0604020202020204" pitchFamily="34" charset="0"/>
              </a:rPr>
              <a:t>Resolución MADS</a:t>
            </a:r>
            <a:r>
              <a:rPr lang="es-CO" sz="2400" dirty="0">
                <a:solidFill>
                  <a:srgbClr val="00B050"/>
                </a:solidFill>
                <a:effectLst/>
                <a:ea typeface="Calibri" panose="020F0502020204030204" pitchFamily="34" charset="0"/>
                <a:cs typeface="Arial" panose="020B0604020202020204" pitchFamily="34" charset="0"/>
              </a:rPr>
              <a:t> </a:t>
            </a:r>
            <a:r>
              <a:rPr lang="es-CO" sz="2400" b="1" u="sng" dirty="0">
                <a:solidFill>
                  <a:srgbClr val="0070C0"/>
                </a:solidFill>
                <a:effectLst/>
                <a:ea typeface="Calibri" panose="020F0502020204030204" pitchFamily="34" charset="0"/>
                <a:cs typeface="Arial" panose="020B0604020202020204" pitchFamily="34" charset="0"/>
              </a:rPr>
              <a:t>0699</a:t>
            </a:r>
            <a:r>
              <a:rPr lang="es-CO" sz="2400" u="sng" dirty="0">
                <a:solidFill>
                  <a:srgbClr val="0070C0"/>
                </a:solidFill>
                <a:effectLst/>
                <a:ea typeface="Calibri" panose="020F0502020204030204" pitchFamily="34" charset="0"/>
                <a:cs typeface="Arial" panose="020B0604020202020204" pitchFamily="34" charset="0"/>
              </a:rPr>
              <a:t> </a:t>
            </a:r>
            <a:r>
              <a:rPr lang="es-CO" sz="2400" dirty="0">
                <a:effectLst/>
                <a:ea typeface="Calibri" panose="020F0502020204030204" pitchFamily="34" charset="0"/>
                <a:cs typeface="Arial" panose="020B0604020202020204" pitchFamily="34" charset="0"/>
              </a:rPr>
              <a:t>del 06 de julio de 2021, por el cual se establecen los parámetros y los valores limites máximos permisibles en los vertimientos puntuales de Aguas Residuales Domésticas Tratadas al Suelo. </a:t>
            </a:r>
            <a:endParaRPr lang="es-CO"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3562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467544" y="2579265"/>
            <a:ext cx="8229600" cy="64807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lang="en-US" sz="3600" b="1" kern="1200" dirty="0">
                <a:solidFill>
                  <a:schemeClr val="tx1">
                    <a:lumMod val="50000"/>
                    <a:lumOff val="50000"/>
                  </a:schemeClr>
                </a:solidFill>
                <a:latin typeface="+mj-lt"/>
                <a:ea typeface="+mj-ea"/>
                <a:cs typeface="+mj-cs"/>
              </a:defRPr>
            </a:lvl1pPr>
          </a:lstStyle>
          <a:p>
            <a:r>
              <a:rPr lang="es-ES" sz="4000" dirty="0">
                <a:solidFill>
                  <a:srgbClr val="006B82"/>
                </a:solidFill>
                <a:latin typeface="Swis721 Cn BT" pitchFamily="34" charset="0"/>
              </a:rPr>
              <a:t>GENERALIDADES</a:t>
            </a:r>
            <a:endParaRPr lang="es-CO" sz="4000" dirty="0">
              <a:solidFill>
                <a:srgbClr val="006B82"/>
              </a:solidFill>
              <a:latin typeface="Swis721 Cn BT" pitchFamily="34" charset="0"/>
            </a:endParaRPr>
          </a:p>
        </p:txBody>
      </p:sp>
    </p:spTree>
    <p:extLst>
      <p:ext uri="{BB962C8B-B14F-4D97-AF65-F5344CB8AC3E}">
        <p14:creationId xmlns:p14="http://schemas.microsoft.com/office/powerpoint/2010/main" val="2670830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275385" y="6657945"/>
            <a:ext cx="1545728" cy="200055"/>
          </a:xfrm>
          <a:prstGeom prst="rect">
            <a:avLst/>
          </a:prstGeom>
          <a:noFill/>
        </p:spPr>
        <p:txBody>
          <a:bodyPr wrap="square" lIns="91440" tIns="45720" rIns="91440" bIns="45720">
            <a:spAutoFit/>
          </a:bodyPr>
          <a:lstStyle/>
          <a:p>
            <a:pPr algn="ctr"/>
            <a:r>
              <a:rPr lang="es-ES" sz="700" dirty="0">
                <a:ln w="0"/>
                <a:effectLst>
                  <a:outerShdw blurRad="38100" dist="19050" dir="2700000" algn="tl" rotWithShape="0">
                    <a:schemeClr val="dk1">
                      <a:alpha val="40000"/>
                    </a:schemeClr>
                  </a:outerShdw>
                </a:effectLst>
              </a:rPr>
              <a:t>GCO-PR-02-FR-05 V4 03-07-2020</a:t>
            </a:r>
            <a:endParaRPr lang="es-ES" sz="700" b="0" cap="none" spc="0" dirty="0">
              <a:ln w="0"/>
              <a:solidFill>
                <a:schemeClr val="tx1"/>
              </a:solidFill>
              <a:effectLst>
                <a:outerShdw blurRad="38100" dist="19050" dir="2700000" algn="tl" rotWithShape="0">
                  <a:schemeClr val="dk1">
                    <a:alpha val="40000"/>
                  </a:schemeClr>
                </a:outerShdw>
              </a:effectLst>
            </a:endParaRPr>
          </a:p>
        </p:txBody>
      </p:sp>
      <p:sp>
        <p:nvSpPr>
          <p:cNvPr id="3" name="Rectángulo 2"/>
          <p:cNvSpPr/>
          <p:nvPr/>
        </p:nvSpPr>
        <p:spPr>
          <a:xfrm>
            <a:off x="140677" y="534572"/>
            <a:ext cx="9003323" cy="4893647"/>
          </a:xfrm>
          <a:prstGeom prst="rect">
            <a:avLst/>
          </a:prstGeom>
        </p:spPr>
        <p:txBody>
          <a:bodyPr wrap="square">
            <a:spAutoFit/>
          </a:bodyPr>
          <a:lstStyle/>
          <a:p>
            <a:pPr algn="ctr">
              <a:spcAft>
                <a:spcPts val="0"/>
              </a:spcAft>
            </a:pPr>
            <a:r>
              <a:rPr lang="es-ES" sz="2400" b="1" dirty="0">
                <a:solidFill>
                  <a:schemeClr val="accent5"/>
                </a:solidFill>
                <a:cs typeface="Arial" panose="020B0604020202020204" pitchFamily="34" charset="0"/>
              </a:rPr>
              <a:t>DECRETO 1076 de 2015</a:t>
            </a:r>
            <a:r>
              <a:rPr lang="es-ES" sz="2400" dirty="0">
                <a:solidFill>
                  <a:schemeClr val="accent5"/>
                </a:solidFill>
                <a:cs typeface="Arial" panose="020B0604020202020204" pitchFamily="34" charset="0"/>
              </a:rPr>
              <a:t>: </a:t>
            </a:r>
          </a:p>
          <a:p>
            <a:pPr algn="just">
              <a:spcAft>
                <a:spcPts val="0"/>
              </a:spcAft>
            </a:pPr>
            <a:endParaRPr lang="es-ES" sz="2400" i="1" dirty="0">
              <a:solidFill>
                <a:srgbClr val="339933"/>
              </a:solidFill>
              <a:cs typeface="Arial" panose="020B0604020202020204" pitchFamily="34" charset="0"/>
            </a:endParaRPr>
          </a:p>
          <a:p>
            <a:pPr algn="just">
              <a:spcAft>
                <a:spcPts val="0"/>
              </a:spcAft>
            </a:pPr>
            <a:r>
              <a:rPr lang="es-ES" sz="2400" b="1" dirty="0">
                <a:solidFill>
                  <a:schemeClr val="accent5"/>
                </a:solidFill>
                <a:cs typeface="Arial" panose="020B0604020202020204" pitchFamily="34" charset="0"/>
              </a:rPr>
              <a:t>Artículo 2.2.3.3.4.10 – </a:t>
            </a:r>
            <a:r>
              <a:rPr lang="es-CO" sz="2400" b="1" i="1" dirty="0">
                <a:solidFill>
                  <a:schemeClr val="accent5"/>
                </a:solidFill>
                <a:cs typeface="Arial" panose="020B0604020202020204" pitchFamily="34" charset="0"/>
              </a:rPr>
              <a:t>Soluciones individuales de saneamiento</a:t>
            </a:r>
            <a:r>
              <a:rPr lang="es-CO" sz="2400" b="1" i="1" dirty="0">
                <a:solidFill>
                  <a:srgbClr val="009F9A"/>
                </a:solidFill>
                <a:cs typeface="Arial" panose="020B0604020202020204" pitchFamily="34" charset="0"/>
              </a:rPr>
              <a:t>.</a:t>
            </a:r>
            <a:r>
              <a:rPr lang="es-CO" sz="2400" b="1" dirty="0">
                <a:solidFill>
                  <a:srgbClr val="009F9A"/>
                </a:solidFill>
                <a:cs typeface="Arial" panose="020B0604020202020204" pitchFamily="34" charset="0"/>
              </a:rPr>
              <a:t> </a:t>
            </a:r>
            <a:r>
              <a:rPr lang="es-CO" sz="2400" dirty="0">
                <a:cs typeface="Arial" panose="020B0604020202020204" pitchFamily="34" charset="0"/>
              </a:rPr>
              <a:t>Toda edificación, concentración de edificaciones o desarrollo urbanístico, turístico o industrial, localizado fuera del área de cobertura del sistema de alcantarillado público, deberá dotarse de sistemas de recolección y tratamiento de residuos líquidos y deberá contar con el respectivo permiso de vertimiento.</a:t>
            </a:r>
          </a:p>
          <a:p>
            <a:pPr algn="just">
              <a:spcAft>
                <a:spcPts val="0"/>
              </a:spcAft>
            </a:pPr>
            <a:r>
              <a:rPr lang="es-MX" sz="2400" b="1" i="0" u="none" strike="noStrike" dirty="0">
                <a:solidFill>
                  <a:schemeClr val="accent5"/>
                </a:solidFill>
                <a:effectLst/>
              </a:rPr>
              <a:t>Artículo 2.2.3.3.5.1. Requerimiento de Permiso de Vertimiento</a:t>
            </a:r>
            <a:r>
              <a:rPr lang="es-MX" sz="2400" b="1" i="0" u="none" strike="noStrike" dirty="0">
                <a:solidFill>
                  <a:srgbClr val="244700"/>
                </a:solidFill>
                <a:effectLst/>
                <a:latin typeface="arial" panose="020B0604020202020204" pitchFamily="34" charset="0"/>
              </a:rPr>
              <a:t>.</a:t>
            </a:r>
            <a:r>
              <a:rPr lang="es-MX" sz="2400" b="0" i="1" dirty="0">
                <a:solidFill>
                  <a:srgbClr val="000000"/>
                </a:solidFill>
                <a:effectLst/>
                <a:latin typeface="arial" panose="020B0604020202020204" pitchFamily="34" charset="0"/>
              </a:rPr>
              <a:t> </a:t>
            </a:r>
            <a:r>
              <a:rPr lang="es-MX" sz="2400" b="0" i="0" dirty="0">
                <a:solidFill>
                  <a:srgbClr val="000000"/>
                </a:solidFill>
                <a:effectLst/>
              </a:rPr>
              <a:t>Toda persona natural o jurídica </a:t>
            </a:r>
            <a:r>
              <a:rPr lang="es-MX" sz="2400" b="0" i="0" dirty="0">
                <a:solidFill>
                  <a:schemeClr val="accent2"/>
                </a:solidFill>
                <a:effectLst/>
              </a:rPr>
              <a:t>cuya actividad o servicio genere vertimientos a las aguas superficiales, marinas, o al suelo</a:t>
            </a:r>
            <a:r>
              <a:rPr lang="es-MX" sz="2400" b="0" i="0" dirty="0">
                <a:solidFill>
                  <a:srgbClr val="000000"/>
                </a:solidFill>
                <a:effectLst/>
              </a:rPr>
              <a:t>, deberá solicitar y tramitar ante la autoridad ambiental competente, el respectivo permiso de vertimientos.</a:t>
            </a:r>
            <a:endParaRPr lang="es-CO" sz="2400" dirty="0">
              <a:cs typeface="Arial" panose="020B0604020202020204" pitchFamily="34" charset="0"/>
            </a:endParaRPr>
          </a:p>
        </p:txBody>
      </p:sp>
    </p:spTree>
    <p:extLst>
      <p:ext uri="{BB962C8B-B14F-4D97-AF65-F5344CB8AC3E}">
        <p14:creationId xmlns:p14="http://schemas.microsoft.com/office/powerpoint/2010/main" val="4061569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CAB61E-2672-4F38-980C-543C93E5FE34}"/>
              </a:ext>
            </a:extLst>
          </p:cNvPr>
          <p:cNvSpPr>
            <a:spLocks noGrp="1"/>
          </p:cNvSpPr>
          <p:nvPr>
            <p:ph type="title"/>
          </p:nvPr>
        </p:nvSpPr>
        <p:spPr>
          <a:xfrm>
            <a:off x="628650" y="365126"/>
            <a:ext cx="7886700" cy="694417"/>
          </a:xfrm>
        </p:spPr>
        <p:txBody>
          <a:bodyPr>
            <a:normAutofit/>
          </a:bodyPr>
          <a:lstStyle/>
          <a:p>
            <a:pPr algn="ctr"/>
            <a:r>
              <a:rPr lang="es-MX" sz="2800" b="1" dirty="0">
                <a:solidFill>
                  <a:schemeClr val="accent1"/>
                </a:solidFill>
                <a:latin typeface="+mn-lt"/>
              </a:rPr>
              <a:t>OPCIONES DE GESTIÓN DE LAS AGUAS RESIDUALES </a:t>
            </a:r>
            <a:endParaRPr lang="es-CO" sz="2800" b="1" dirty="0">
              <a:solidFill>
                <a:schemeClr val="accent1"/>
              </a:solidFill>
              <a:latin typeface="+mn-lt"/>
            </a:endParaRPr>
          </a:p>
        </p:txBody>
      </p:sp>
      <p:sp>
        <p:nvSpPr>
          <p:cNvPr id="3" name="Marcador de contenido 2">
            <a:extLst>
              <a:ext uri="{FF2B5EF4-FFF2-40B4-BE49-F238E27FC236}">
                <a16:creationId xmlns:a16="http://schemas.microsoft.com/office/drawing/2014/main" id="{0A111297-92C6-461D-BC5A-DCAD47E66A30}"/>
              </a:ext>
            </a:extLst>
          </p:cNvPr>
          <p:cNvSpPr>
            <a:spLocks noGrp="1"/>
          </p:cNvSpPr>
          <p:nvPr>
            <p:ph idx="1"/>
          </p:nvPr>
        </p:nvSpPr>
        <p:spPr>
          <a:xfrm>
            <a:off x="628650" y="1059543"/>
            <a:ext cx="7886700" cy="5117420"/>
          </a:xfrm>
        </p:spPr>
        <p:txBody>
          <a:bodyPr>
            <a:normAutofit/>
          </a:bodyPr>
          <a:lstStyle/>
          <a:p>
            <a:pPr marL="514350" indent="-514350" algn="just">
              <a:buFont typeface="+mj-lt"/>
              <a:buAutoNum type="arabicPeriod"/>
            </a:pPr>
            <a:r>
              <a:rPr lang="es-MX" sz="2000" dirty="0">
                <a:solidFill>
                  <a:schemeClr val="accent1"/>
                </a:solidFill>
              </a:rPr>
              <a:t>Conexión al Sistema de Alcantarillado</a:t>
            </a:r>
            <a:r>
              <a:rPr lang="es-MX" sz="2000" dirty="0"/>
              <a:t>. Artículos 2.2.3.3.4.17 y 2.2.3.3.4.18 Del Decreto 1076 del 2015.</a:t>
            </a:r>
          </a:p>
          <a:p>
            <a:pPr marL="514350" indent="-514350" algn="just">
              <a:buFont typeface="+mj-lt"/>
              <a:buAutoNum type="arabicPeriod"/>
            </a:pPr>
            <a:r>
              <a:rPr lang="es-CO" sz="2000" dirty="0">
                <a:solidFill>
                  <a:schemeClr val="accent1"/>
                </a:solidFill>
              </a:rPr>
              <a:t>Reúso de Aguas Residuales Tratadas</a:t>
            </a:r>
            <a:r>
              <a:rPr lang="es-CO" sz="2000" dirty="0"/>
              <a:t> (ARD y </a:t>
            </a:r>
            <a:r>
              <a:rPr lang="es-CO" sz="2000" dirty="0" err="1"/>
              <a:t>ARnD</a:t>
            </a:r>
            <a:r>
              <a:rPr lang="es-CO" sz="2000" dirty="0"/>
              <a:t>). Resolución MADS 1207 de 2014.</a:t>
            </a:r>
          </a:p>
          <a:p>
            <a:pPr marL="514350" indent="-514350" algn="just">
              <a:buFont typeface="+mj-lt"/>
              <a:buAutoNum type="arabicPeriod"/>
            </a:pPr>
            <a:r>
              <a:rPr lang="es-CO" sz="2000" dirty="0">
                <a:solidFill>
                  <a:schemeClr val="accent1"/>
                </a:solidFill>
              </a:rPr>
              <a:t>Permiso de Vertimientos y Ocupación de Cauce a un cuerpo Hídrico Superficial</a:t>
            </a:r>
            <a:r>
              <a:rPr lang="es-CO" sz="2000" dirty="0"/>
              <a:t>. Resolución MADS 631 de 2015. </a:t>
            </a:r>
          </a:p>
          <a:p>
            <a:pPr marL="514350" indent="-514350" algn="just">
              <a:buFont typeface="+mj-lt"/>
              <a:buAutoNum type="arabicPeriod"/>
            </a:pPr>
            <a:r>
              <a:rPr lang="es-CO" sz="2000" dirty="0">
                <a:solidFill>
                  <a:schemeClr val="accent1"/>
                </a:solidFill>
              </a:rPr>
              <a:t>Permiso de Vertimientos al Suelo</a:t>
            </a:r>
            <a:r>
              <a:rPr lang="es-CO" sz="2000" dirty="0"/>
              <a:t>. Decreto 050 de 2018 - Resolución MADS 0699 de 2021. </a:t>
            </a:r>
          </a:p>
          <a:p>
            <a:pPr marL="514350" indent="-514350" algn="just">
              <a:buFont typeface="+mj-lt"/>
              <a:buAutoNum type="arabicPeriod"/>
            </a:pPr>
            <a:r>
              <a:rPr lang="es-MX" sz="2000" i="0" u="none" strike="noStrike" dirty="0">
                <a:solidFill>
                  <a:schemeClr val="accent1"/>
                </a:solidFill>
                <a:effectLst/>
              </a:rPr>
              <a:t>Artículo 2.2.3.3.5.20. Disposición de Residuos Líquidos provenientes </a:t>
            </a:r>
            <a:r>
              <a:rPr lang="es-MX" sz="2000" dirty="0">
                <a:solidFill>
                  <a:schemeClr val="accent1"/>
                </a:solidFill>
              </a:rPr>
              <a:t>d</a:t>
            </a:r>
            <a:r>
              <a:rPr lang="es-MX" sz="2000" i="0" u="none" strike="noStrike" dirty="0">
                <a:solidFill>
                  <a:schemeClr val="accent1"/>
                </a:solidFill>
                <a:effectLst/>
              </a:rPr>
              <a:t>e Terceros</a:t>
            </a:r>
            <a:r>
              <a:rPr lang="es-MX" sz="2000" b="1" i="0" u="none" strike="noStrike" dirty="0">
                <a:solidFill>
                  <a:srgbClr val="244700"/>
                </a:solidFill>
                <a:effectLst/>
              </a:rPr>
              <a:t>.</a:t>
            </a:r>
            <a:r>
              <a:rPr lang="es-MX" sz="2000" b="0" i="0" dirty="0">
                <a:solidFill>
                  <a:srgbClr val="000000"/>
                </a:solidFill>
                <a:effectLst/>
              </a:rPr>
              <a:t> El generador de vertimientos que disponga sus aguas residuales a través de personas naturales o jurídicas que recolecten, transporten y/o dispongan vertimientos provenientes de terceros, deberán verificar que estos últimos cuenten con los permisos ambientales correspondientes.</a:t>
            </a:r>
            <a:endParaRPr lang="es-MX" sz="2000" dirty="0"/>
          </a:p>
        </p:txBody>
      </p:sp>
    </p:spTree>
    <p:extLst>
      <p:ext uri="{BB962C8B-B14F-4D97-AF65-F5344CB8AC3E}">
        <p14:creationId xmlns:p14="http://schemas.microsoft.com/office/powerpoint/2010/main" val="1015391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440CD76-5731-4B06-BA41-AEC3F7CDAA5D}"/>
              </a:ext>
            </a:extLst>
          </p:cNvPr>
          <p:cNvSpPr>
            <a:spLocks noGrp="1"/>
          </p:cNvSpPr>
          <p:nvPr>
            <p:ph idx="1"/>
          </p:nvPr>
        </p:nvSpPr>
        <p:spPr>
          <a:xfrm>
            <a:off x="239151" y="337625"/>
            <a:ext cx="8276199" cy="5839338"/>
          </a:xfrm>
        </p:spPr>
        <p:txBody>
          <a:bodyPr>
            <a:normAutofit fontScale="55000" lnSpcReduction="20000"/>
          </a:bodyPr>
          <a:lstStyle/>
          <a:p>
            <a:pPr marL="0" indent="0" algn="ctr">
              <a:buNone/>
            </a:pPr>
            <a:r>
              <a:rPr lang="es-CO" sz="3600" dirty="0">
                <a:solidFill>
                  <a:schemeClr val="accent1"/>
                </a:solidFill>
              </a:rPr>
              <a:t>Permiso de Vertimientos al Suelo </a:t>
            </a:r>
            <a:r>
              <a:rPr lang="es-MX" sz="3400" dirty="0">
                <a:solidFill>
                  <a:schemeClr val="accent1"/>
                </a:solidFill>
              </a:rPr>
              <a:t>para aguas residuales domésticas tratadas: </a:t>
            </a:r>
          </a:p>
          <a:p>
            <a:pPr algn="just"/>
            <a:r>
              <a:rPr lang="es-MX" sz="2900" b="1" i="0" u="none" strike="noStrike" dirty="0">
                <a:solidFill>
                  <a:schemeClr val="accent5"/>
                </a:solidFill>
                <a:effectLst/>
              </a:rPr>
              <a:t>Decreto 1076 de 2015. </a:t>
            </a:r>
            <a:r>
              <a:rPr lang="es-MX" sz="2900" b="1" i="1" u="none" strike="noStrike" dirty="0">
                <a:solidFill>
                  <a:schemeClr val="accent5"/>
                </a:solidFill>
                <a:effectLst/>
              </a:rPr>
              <a:t>Artículo </a:t>
            </a:r>
            <a:r>
              <a:rPr lang="es-MX" sz="2900" b="1" i="0" u="none" strike="noStrike" dirty="0">
                <a:solidFill>
                  <a:schemeClr val="accent5"/>
                </a:solidFill>
                <a:effectLst/>
              </a:rPr>
              <a:t>2.2.3.3.4.9 </a:t>
            </a:r>
            <a:r>
              <a:rPr lang="es-MX" sz="2900" b="0" i="1" dirty="0">
                <a:solidFill>
                  <a:srgbClr val="000000"/>
                </a:solidFill>
                <a:effectLst/>
              </a:rPr>
              <a:t>Artículo modificado por el artículo </a:t>
            </a:r>
            <a:r>
              <a:rPr lang="es-MX" sz="2900" b="0" i="1" strike="noStrike" dirty="0">
                <a:solidFill>
                  <a:srgbClr val="4DB052"/>
                </a:solidFill>
                <a:effectLst/>
                <a:hlinkClick r:id="rId2"/>
              </a:rPr>
              <a:t>6</a:t>
            </a:r>
            <a:r>
              <a:rPr lang="es-MX" sz="2900" b="0" i="1" dirty="0">
                <a:solidFill>
                  <a:srgbClr val="000000"/>
                </a:solidFill>
                <a:effectLst/>
              </a:rPr>
              <a:t> del Decreto 50 de 2018. </a:t>
            </a:r>
            <a:endParaRPr lang="es-MX" sz="2900" i="1" dirty="0">
              <a:solidFill>
                <a:srgbClr val="000000"/>
              </a:solidFill>
            </a:endParaRPr>
          </a:p>
          <a:p>
            <a:pPr algn="just"/>
            <a:r>
              <a:rPr lang="es-MX" sz="2900" b="1" i="1" dirty="0">
                <a:solidFill>
                  <a:schemeClr val="accent5"/>
                </a:solidFill>
                <a:effectLst/>
              </a:rPr>
              <a:t>Decreto 050 de 2018. Artículo 6</a:t>
            </a:r>
            <a:r>
              <a:rPr lang="es-MX" sz="2900" b="0" i="1" dirty="0">
                <a:solidFill>
                  <a:srgbClr val="000000"/>
                </a:solidFill>
                <a:effectLst/>
              </a:rPr>
              <a:t>. El interesado en obtener un permiso de vertimiento al suelo deberá presentar ante la autoridad ambiental competente una solicitud por escrito que contenga, además de la información prevista en el artículo </a:t>
            </a:r>
            <a:r>
              <a:rPr lang="es-MX" sz="2900" b="0" i="1" strike="noStrike" dirty="0">
                <a:solidFill>
                  <a:srgbClr val="4DB052"/>
                </a:solidFill>
                <a:effectLst/>
                <a:hlinkClick r:id="rId3"/>
              </a:rPr>
              <a:t>2.2.3.3.5.2</a:t>
            </a:r>
            <a:r>
              <a:rPr lang="es-MX" sz="2900" b="0" i="1" strike="noStrike" dirty="0">
                <a:solidFill>
                  <a:srgbClr val="4DB052"/>
                </a:solidFill>
                <a:effectLst/>
              </a:rPr>
              <a:t>.</a:t>
            </a:r>
            <a:endParaRPr lang="es-CO" sz="2900" i="1" dirty="0"/>
          </a:p>
          <a:p>
            <a:pPr marL="0" indent="0" algn="just">
              <a:buNone/>
            </a:pPr>
            <a:endParaRPr lang="es-MX" sz="2900" u="sng" dirty="0">
              <a:solidFill>
                <a:schemeClr val="accent5"/>
              </a:solidFill>
            </a:endParaRPr>
          </a:p>
          <a:p>
            <a:pPr marL="514350" indent="-514350" algn="just">
              <a:buAutoNum type="arabicPeriod"/>
            </a:pPr>
            <a:r>
              <a:rPr lang="es-MX" sz="2900" b="1" i="1" dirty="0">
                <a:solidFill>
                  <a:schemeClr val="accent1"/>
                </a:solidFill>
              </a:rPr>
              <a:t>Infiltración</a:t>
            </a:r>
            <a:r>
              <a:rPr lang="es-MX" sz="2900" i="1" dirty="0"/>
              <a:t>: Resultados y datos de campo de pruebas de infiltración calculando la tasa de infiltración.</a:t>
            </a:r>
          </a:p>
          <a:p>
            <a:pPr marL="514350" indent="-514350" algn="just">
              <a:buAutoNum type="arabicPeriod"/>
            </a:pPr>
            <a:r>
              <a:rPr lang="es-MX" sz="2900" b="1" i="1" dirty="0">
                <a:solidFill>
                  <a:schemeClr val="accent1"/>
                </a:solidFill>
              </a:rPr>
              <a:t>Sistema de disposición de los vertimientos</a:t>
            </a:r>
            <a:r>
              <a:rPr lang="es-MX" sz="2900" i="1" dirty="0"/>
              <a:t>. Diseño y manual de operación y mantenimiento del sistema de disposición de aguas residuales tratadas al suelo, incluyendo el mecanismo de descarga y sus elementos estructurantes que permiten el vertimiento al suelo. </a:t>
            </a:r>
          </a:p>
          <a:p>
            <a:pPr marL="514350" indent="-514350" algn="just">
              <a:buAutoNum type="arabicPeriod"/>
            </a:pPr>
            <a:r>
              <a:rPr lang="es-MX" sz="2900" b="1" i="1" dirty="0">
                <a:solidFill>
                  <a:schemeClr val="accent1"/>
                </a:solidFill>
              </a:rPr>
              <a:t>Área de disposición del vertimiento</a:t>
            </a:r>
            <a:r>
              <a:rPr lang="es-MX" sz="2900" i="1" dirty="0"/>
              <a:t>. Identificación del área donde se realizará la disposición en plano topográfico con coordenadas magna sirgas, indicando como mínimo: dimensión requerida, los usos de los suelos en las áreas colindantes y el uso actual y potencial del suelo donde se realizará el vertimiento del agua residual doméstica tratada, conforme al Plan de Ordenación y Manejo de Cuenca Hidrográfica y los instrumentos de ordenamiento territorial vigentes.</a:t>
            </a:r>
          </a:p>
          <a:p>
            <a:pPr marL="514350" indent="-514350" algn="just">
              <a:buAutoNum type="arabicPeriod"/>
            </a:pPr>
            <a:r>
              <a:rPr lang="es-MX" sz="2900" b="1" i="1" dirty="0">
                <a:solidFill>
                  <a:schemeClr val="accent1"/>
                </a:solidFill>
              </a:rPr>
              <a:t>Plan de cierre y abandono del área de disposición del vertimiento</a:t>
            </a:r>
            <a:r>
              <a:rPr lang="es-MX" sz="2900" i="1" dirty="0"/>
              <a:t>. Plan que define el uso que se le dará al área que se utilizó como disposición del vertimiento. Para tal fin, las actividades contempladas en el plan de cierre deben garantizar </a:t>
            </a:r>
            <a:r>
              <a:rPr lang="es-MX" sz="2900" i="1" dirty="0" err="1"/>
              <a:t>qu'e</a:t>
            </a:r>
            <a:r>
              <a:rPr lang="es-MX" sz="2900" i="1" dirty="0"/>
              <a:t> las condiciones físicas, químicas y biológicas del suelo permiten el uso potencial definido en los instrumentos de ordenamiento territorial vigentes y sin perjuicio de la afectación sobre la salud pública.</a:t>
            </a:r>
            <a:endParaRPr lang="es-CO" sz="2900" i="1" dirty="0"/>
          </a:p>
        </p:txBody>
      </p:sp>
    </p:spTree>
    <p:extLst>
      <p:ext uri="{BB962C8B-B14F-4D97-AF65-F5344CB8AC3E}">
        <p14:creationId xmlns:p14="http://schemas.microsoft.com/office/powerpoint/2010/main" val="3152759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F0F195-C692-4B08-8172-6D29B72BEE2A}"/>
              </a:ext>
            </a:extLst>
          </p:cNvPr>
          <p:cNvSpPr>
            <a:spLocks noGrp="1"/>
          </p:cNvSpPr>
          <p:nvPr>
            <p:ph type="title"/>
          </p:nvPr>
        </p:nvSpPr>
        <p:spPr>
          <a:xfrm>
            <a:off x="628650" y="365127"/>
            <a:ext cx="7886700" cy="1173388"/>
          </a:xfrm>
        </p:spPr>
        <p:txBody>
          <a:bodyPr>
            <a:normAutofit fontScale="90000"/>
          </a:bodyPr>
          <a:lstStyle/>
          <a:p>
            <a:pPr algn="ctr"/>
            <a:r>
              <a:rPr lang="es-MX" sz="2000" b="1" dirty="0">
                <a:solidFill>
                  <a:schemeClr val="accent1"/>
                </a:solidFill>
                <a:latin typeface="+mn-lt"/>
              </a:rPr>
              <a:t>Resolución MADS 0699 de 2021, </a:t>
            </a:r>
            <a:r>
              <a:rPr lang="es-MX" sz="2000" dirty="0">
                <a:latin typeface="+mn-lt"/>
              </a:rPr>
              <a:t>“Por la cual se establecen los parámetros y los valores límites máximos permisibles en los vertimientos puntuales de Aguas Residuales Domésticas Tratadas al suelo, y se dictan otras disposiciones.”</a:t>
            </a:r>
            <a:endParaRPr lang="es-CO" sz="2000" b="1" dirty="0">
              <a:solidFill>
                <a:schemeClr val="accent1"/>
              </a:solidFill>
              <a:latin typeface="+mn-lt"/>
            </a:endParaRPr>
          </a:p>
        </p:txBody>
      </p:sp>
      <p:sp>
        <p:nvSpPr>
          <p:cNvPr id="3" name="Marcador de contenido 2">
            <a:extLst>
              <a:ext uri="{FF2B5EF4-FFF2-40B4-BE49-F238E27FC236}">
                <a16:creationId xmlns:a16="http://schemas.microsoft.com/office/drawing/2014/main" id="{537C3837-759D-4B34-BDA2-4127F9580829}"/>
              </a:ext>
            </a:extLst>
          </p:cNvPr>
          <p:cNvSpPr>
            <a:spLocks noGrp="1"/>
          </p:cNvSpPr>
          <p:nvPr>
            <p:ph idx="1"/>
          </p:nvPr>
        </p:nvSpPr>
        <p:spPr>
          <a:xfrm>
            <a:off x="628650" y="1538515"/>
            <a:ext cx="7886700" cy="4638448"/>
          </a:xfrm>
        </p:spPr>
        <p:txBody>
          <a:bodyPr>
            <a:normAutofit/>
          </a:bodyPr>
          <a:lstStyle/>
          <a:p>
            <a:pPr marL="0" indent="0" algn="just">
              <a:buNone/>
            </a:pPr>
            <a:r>
              <a:rPr lang="es-MX" sz="2000" dirty="0">
                <a:solidFill>
                  <a:schemeClr val="accent1"/>
                </a:solidFill>
              </a:rPr>
              <a:t>Artículo 1. Objeto y ámbito de aplicación</a:t>
            </a:r>
            <a:r>
              <a:rPr lang="es-MX" sz="2000" dirty="0"/>
              <a:t>. Establecer los parámetros y los valores límites máximos permisibles que deberán cumplir quienes realicen vertimientos puntuales de Aguas Residuales Domésticas Tratadas (ARD-T) al suelo. Igualmente, se establecen los parámetros objeto de análisis y reporte por parte de las actividades industriales, comerciales o servicios, de conformidad con el artículo 4 de la presente resolución.</a:t>
            </a:r>
          </a:p>
          <a:p>
            <a:pPr marL="0" indent="0" algn="just">
              <a:buNone/>
            </a:pPr>
            <a:r>
              <a:rPr lang="es-MX" sz="2000" b="1" dirty="0">
                <a:solidFill>
                  <a:schemeClr val="accent1"/>
                </a:solidFill>
              </a:rPr>
              <a:t>Artículo 2</a:t>
            </a:r>
            <a:r>
              <a:rPr lang="es-MX" sz="2000" dirty="0">
                <a:solidFill>
                  <a:schemeClr val="accent1"/>
                </a:solidFill>
              </a:rPr>
              <a:t>.</a:t>
            </a:r>
            <a:r>
              <a:rPr lang="es-MX" sz="2000" dirty="0"/>
              <a:t> Definiciones. Para la aplicación de la presente resolución, se adoptan las siguientes definiciones:</a:t>
            </a:r>
          </a:p>
          <a:p>
            <a:pPr algn="just"/>
            <a:r>
              <a:rPr lang="es-MX" sz="1800" b="1" dirty="0">
                <a:solidFill>
                  <a:schemeClr val="accent1"/>
                </a:solidFill>
              </a:rPr>
              <a:t>Usuarios de vivienda rural dispersa</a:t>
            </a:r>
            <a:r>
              <a:rPr lang="es-MX" sz="1800" dirty="0"/>
              <a:t>: toda persona natural o jurídica de derecho público o privado que hace uso de infraestructura denominada vivienda rural dispersa, considerada como la unidad habitacional localizada en el suelo rural de manera aislada que se encuentra asociada a las formas de vida del campo y no hace parte de centros poblados rurales ni de parcelaciones destinadas a vivienda campestre. </a:t>
            </a:r>
          </a:p>
          <a:p>
            <a:pPr marL="0" indent="0" algn="just">
              <a:buNone/>
            </a:pPr>
            <a:endParaRPr lang="es-MX" sz="2000" dirty="0"/>
          </a:p>
          <a:p>
            <a:pPr marL="0" indent="0" algn="just">
              <a:buNone/>
            </a:pPr>
            <a:endParaRPr lang="es-MX" sz="2000" dirty="0"/>
          </a:p>
          <a:p>
            <a:pPr marL="0" indent="0" algn="just">
              <a:buNone/>
            </a:pPr>
            <a:endParaRPr lang="es-CO" sz="2000" dirty="0"/>
          </a:p>
        </p:txBody>
      </p:sp>
    </p:spTree>
    <p:extLst>
      <p:ext uri="{BB962C8B-B14F-4D97-AF65-F5344CB8AC3E}">
        <p14:creationId xmlns:p14="http://schemas.microsoft.com/office/powerpoint/2010/main" val="3417420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61A601D-B9BF-4BA7-A9D9-3FB430001177}"/>
              </a:ext>
            </a:extLst>
          </p:cNvPr>
          <p:cNvSpPr>
            <a:spLocks noGrp="1"/>
          </p:cNvSpPr>
          <p:nvPr>
            <p:ph idx="1"/>
          </p:nvPr>
        </p:nvSpPr>
        <p:spPr>
          <a:xfrm>
            <a:off x="391886" y="986971"/>
            <a:ext cx="8123464" cy="5189992"/>
          </a:xfrm>
        </p:spPr>
        <p:txBody>
          <a:bodyPr>
            <a:noAutofit/>
          </a:bodyPr>
          <a:lstStyle/>
          <a:p>
            <a:pPr algn="just"/>
            <a:r>
              <a:rPr lang="es-MX" sz="1800" b="1" dirty="0">
                <a:solidFill>
                  <a:schemeClr val="accent1"/>
                </a:solidFill>
              </a:rPr>
              <a:t>Usuarios equiparables a Usuarios de vivienda rural dispersa</a:t>
            </a:r>
            <a:r>
              <a:rPr lang="es-MX" sz="1800" dirty="0"/>
              <a:t>: toda persona natural o jurídica de derecho público o privado que hace uso de infraestructura asociada a una actividad productiva o de uso de vivienda campestre, cuya generación de aguas residuales domésticas son semejantes en cantidad y calidad (expresado en carga de DBO5), a las producidas por los Usuarios de vivienda rural dispersa, con valores menores o iguales a 1,0 Kg DBO5/d.</a:t>
            </a:r>
          </a:p>
          <a:p>
            <a:pPr algn="just"/>
            <a:r>
              <a:rPr lang="es-MX" sz="1800" b="1" dirty="0">
                <a:solidFill>
                  <a:schemeClr val="accent1"/>
                </a:solidFill>
              </a:rPr>
              <a:t>Usuarios diferentes a Usuarios equiparables y a Usuarios de vivienda rural dispersa</a:t>
            </a:r>
            <a:r>
              <a:rPr lang="es-MX" sz="1800" dirty="0"/>
              <a:t>: toda persona natural o jurídica de derecho público o privado que hace uso de infraestructura locativa de retretes y servicios sanitarios, sistemas de aseo personal), cocinas y cocinetas, pocetas de lavado de elementos de aseo, realiza lavado de paredes y pisos de esta infraestructura locativa, y lavado de ropa (No se incluyen servicios de lavandería industrial), cuya generación de aguas residuales domésticas son diferentes en cantidad y calidad a las producidas por los Usuarios de vivienda rural dispersa y de los equiparables a vivienda rural dispersa. El sistema de recolección y transporte de estas aguas residuales domésticas debe ser independiente y separado de las </a:t>
            </a:r>
            <a:r>
              <a:rPr lang="es-MX" sz="1800" dirty="0" err="1"/>
              <a:t>ARnD</a:t>
            </a:r>
            <a:r>
              <a:rPr lang="es-MX" sz="1800" dirty="0"/>
              <a:t> y del sistema de aguas lluvias.</a:t>
            </a:r>
            <a:endParaRPr lang="es-CO" sz="1800" dirty="0"/>
          </a:p>
        </p:txBody>
      </p:sp>
    </p:spTree>
    <p:extLst>
      <p:ext uri="{BB962C8B-B14F-4D97-AF65-F5344CB8AC3E}">
        <p14:creationId xmlns:p14="http://schemas.microsoft.com/office/powerpoint/2010/main" val="579464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7B542C6-762F-4AFF-AA3F-CFE0908B5CD6}"/>
              </a:ext>
            </a:extLst>
          </p:cNvPr>
          <p:cNvSpPr>
            <a:spLocks noGrp="1"/>
          </p:cNvSpPr>
          <p:nvPr>
            <p:ph idx="1"/>
          </p:nvPr>
        </p:nvSpPr>
        <p:spPr>
          <a:xfrm>
            <a:off x="566057" y="769257"/>
            <a:ext cx="7949293" cy="5407706"/>
          </a:xfrm>
        </p:spPr>
        <p:txBody>
          <a:bodyPr>
            <a:normAutofit/>
          </a:bodyPr>
          <a:lstStyle/>
          <a:p>
            <a:pPr algn="just"/>
            <a:r>
              <a:rPr lang="es-MX" sz="2400" dirty="0">
                <a:solidFill>
                  <a:schemeClr val="accent1"/>
                </a:solidFill>
              </a:rPr>
              <a:t>Artículo 3.</a:t>
            </a:r>
            <a:r>
              <a:rPr lang="es-MX" sz="2400" dirty="0"/>
              <a:t> De los Parámetros fisicoquímicos y microbiológicos, y sus valores límites máximos permisibles en los vertimientos puntuales de ARD-T al suelo de los Usuarios de Vivienda Rural Dispersa</a:t>
            </a:r>
          </a:p>
          <a:p>
            <a:pPr marL="0" indent="0" algn="just">
              <a:buNone/>
            </a:pPr>
            <a:endParaRPr lang="es-MX" sz="2400" dirty="0"/>
          </a:p>
          <a:p>
            <a:pPr algn="just"/>
            <a:r>
              <a:rPr lang="es-MX" sz="2400" dirty="0">
                <a:solidFill>
                  <a:schemeClr val="accent1"/>
                </a:solidFill>
              </a:rPr>
              <a:t>Artículo</a:t>
            </a:r>
            <a:r>
              <a:rPr lang="es-MX" sz="2400" dirty="0"/>
              <a:t> </a:t>
            </a:r>
            <a:r>
              <a:rPr lang="es-MX" sz="2400" dirty="0">
                <a:solidFill>
                  <a:schemeClr val="accent1"/>
                </a:solidFill>
              </a:rPr>
              <a:t>4. </a:t>
            </a:r>
            <a:r>
              <a:rPr lang="es-MX" sz="2400" dirty="0"/>
              <a:t>Parámetros fisicoquímicos y microbiológicos, y sus valores límites máximos permisibles en los vertimientos puntuales de ARD-T al suelo. Los parámetros fisicoquímicos y microbiológicos, y sus valores límites máximos permisibles en los vertimientos puntuales de ARD-T, establecidas en el ámbito de aplicación de la presente Resolución, serán los siguientes: </a:t>
            </a:r>
            <a:r>
              <a:rPr lang="es-MX" sz="2000" dirty="0"/>
              <a:t>Tabla 2: Parámetros para Usuarios diferentes a Usuarios equiparables y a Usuarios de vivienda rural dispersa**</a:t>
            </a:r>
          </a:p>
        </p:txBody>
      </p:sp>
    </p:spTree>
    <p:extLst>
      <p:ext uri="{BB962C8B-B14F-4D97-AF65-F5344CB8AC3E}">
        <p14:creationId xmlns:p14="http://schemas.microsoft.com/office/powerpoint/2010/main" val="1582742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373797F-5907-4E83-B07E-D2D210A77590}"/>
              </a:ext>
            </a:extLst>
          </p:cNvPr>
          <p:cNvSpPr>
            <a:spLocks noGrp="1"/>
          </p:cNvSpPr>
          <p:nvPr>
            <p:ph idx="1"/>
          </p:nvPr>
        </p:nvSpPr>
        <p:spPr>
          <a:xfrm>
            <a:off x="609600" y="609600"/>
            <a:ext cx="7905750" cy="5567363"/>
          </a:xfrm>
        </p:spPr>
        <p:txBody>
          <a:bodyPr>
            <a:normAutofit/>
          </a:bodyPr>
          <a:lstStyle/>
          <a:p>
            <a:pPr algn="just"/>
            <a:r>
              <a:rPr lang="es-MX" sz="2400" dirty="0">
                <a:solidFill>
                  <a:schemeClr val="accent1"/>
                </a:solidFill>
              </a:rPr>
              <a:t>Artículo 5</a:t>
            </a:r>
            <a:r>
              <a:rPr lang="es-MX" sz="2400" dirty="0"/>
              <a:t>. De la exclusión de parámetros de la caracterización.</a:t>
            </a:r>
          </a:p>
          <a:p>
            <a:pPr algn="just"/>
            <a:r>
              <a:rPr lang="es-MX" sz="2400" dirty="0">
                <a:solidFill>
                  <a:schemeClr val="accent1"/>
                </a:solidFill>
              </a:rPr>
              <a:t>Artículo 6.</a:t>
            </a:r>
            <a:r>
              <a:rPr lang="es-MX" sz="2400" dirty="0"/>
              <a:t> Recopilación de información. La información de los resultados de los análisis y cuantificación de los parámetros específicos aplicables definidos en la presente resolución para los vertimientos puntuales de ARD-T deberá suministrarla el Usuario responsable de la actividad a la Autoridad Ambiental competente.</a:t>
            </a:r>
          </a:p>
          <a:p>
            <a:pPr algn="just"/>
            <a:r>
              <a:rPr lang="es-MX" sz="2400" dirty="0">
                <a:solidFill>
                  <a:schemeClr val="accent1"/>
                </a:solidFill>
              </a:rPr>
              <a:t>Artículo 7.</a:t>
            </a:r>
            <a:r>
              <a:rPr lang="es-MX" sz="2400" dirty="0"/>
              <a:t> Régimen de transición. Se aplicará el régimen de transición establecido en el artículo 2.2.3.3.11.1. del Decreto 1076 de 2015. Planes de cumplimiento. </a:t>
            </a:r>
          </a:p>
          <a:p>
            <a:pPr algn="just"/>
            <a:r>
              <a:rPr lang="es-MX" sz="2400" dirty="0">
                <a:solidFill>
                  <a:schemeClr val="accent1"/>
                </a:solidFill>
              </a:rPr>
              <a:t>Artículo 8. </a:t>
            </a:r>
            <a:r>
              <a:rPr lang="es-MX" sz="2400" dirty="0"/>
              <a:t>Vigencia. La presente Resolución entra en vigencia a partir del 01 de julio del 2022.</a:t>
            </a:r>
            <a:endParaRPr lang="es-CO" sz="2400" dirty="0"/>
          </a:p>
          <a:p>
            <a:endParaRPr lang="es-CO" dirty="0"/>
          </a:p>
        </p:txBody>
      </p:sp>
    </p:spTree>
    <p:extLst>
      <p:ext uri="{BB962C8B-B14F-4D97-AF65-F5344CB8AC3E}">
        <p14:creationId xmlns:p14="http://schemas.microsoft.com/office/powerpoint/2010/main" val="1111123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46856" y="404664"/>
            <a:ext cx="8229600" cy="623429"/>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lang="en-US" sz="3600" b="1" kern="1200" dirty="0">
                <a:solidFill>
                  <a:schemeClr val="tx1">
                    <a:lumMod val="50000"/>
                    <a:lumOff val="50000"/>
                  </a:schemeClr>
                </a:solidFill>
                <a:latin typeface="+mj-lt"/>
                <a:ea typeface="+mj-ea"/>
                <a:cs typeface="+mj-cs"/>
              </a:defRPr>
            </a:lvl1pPr>
          </a:lstStyle>
          <a:p>
            <a:r>
              <a:rPr lang="es-ES" sz="4000" dirty="0">
                <a:solidFill>
                  <a:schemeClr val="accent1"/>
                </a:solidFill>
                <a:latin typeface="+mn-lt"/>
              </a:rPr>
              <a:t>REUSO – RESOLUCIÓN MADS </a:t>
            </a:r>
            <a:r>
              <a:rPr lang="es-ES" sz="4000" dirty="0">
                <a:solidFill>
                  <a:schemeClr val="accent1"/>
                </a:solidFill>
                <a:latin typeface="+mn-lt"/>
                <a:hlinkClick r:id="rId2" action="ppaction://hlinkfile">
                  <a:extLst>
                    <a:ext uri="{A12FA001-AC4F-418D-AE19-62706E023703}">
                      <ahyp:hlinkClr xmlns:ahyp="http://schemas.microsoft.com/office/drawing/2018/hyperlinkcolor" val="tx"/>
                    </a:ext>
                  </a:extLst>
                </a:hlinkClick>
              </a:rPr>
              <a:t>1207</a:t>
            </a:r>
            <a:r>
              <a:rPr lang="es-ES" sz="4000" dirty="0">
                <a:solidFill>
                  <a:schemeClr val="accent1"/>
                </a:solidFill>
                <a:latin typeface="+mn-lt"/>
              </a:rPr>
              <a:t> DE 2014</a:t>
            </a:r>
            <a:endParaRPr lang="es-CO" sz="4000" dirty="0">
              <a:solidFill>
                <a:schemeClr val="accent1"/>
              </a:solidFill>
              <a:latin typeface="+mn-lt"/>
            </a:endParaRPr>
          </a:p>
        </p:txBody>
      </p:sp>
      <p:sp>
        <p:nvSpPr>
          <p:cNvPr id="3" name="Rectángulo 2"/>
          <p:cNvSpPr/>
          <p:nvPr/>
        </p:nvSpPr>
        <p:spPr>
          <a:xfrm>
            <a:off x="179512" y="1159260"/>
            <a:ext cx="8856984" cy="4391715"/>
          </a:xfrm>
          <a:prstGeom prst="rect">
            <a:avLst/>
          </a:prstGeom>
        </p:spPr>
        <p:txBody>
          <a:bodyPr wrap="square">
            <a:spAutoFit/>
          </a:bodyPr>
          <a:lstStyle/>
          <a:p>
            <a:pPr algn="just">
              <a:lnSpc>
                <a:spcPct val="115000"/>
              </a:lnSpc>
              <a:spcAft>
                <a:spcPts val="0"/>
              </a:spcAft>
            </a:pPr>
            <a:r>
              <a:rPr lang="es-ES" dirty="0">
                <a:ea typeface="Calibri" panose="020F0502020204030204" pitchFamily="34" charset="0"/>
                <a:cs typeface="Arial" panose="020B0604020202020204" pitchFamily="34" charset="0"/>
              </a:rPr>
              <a:t>Artículo 3º (Situaciones o Escenarios): </a:t>
            </a:r>
            <a:endParaRPr lang="es-CO" dirty="0">
              <a:ea typeface="Calibri" panose="020F0502020204030204" pitchFamily="34" charset="0"/>
              <a:cs typeface="Arial" panose="020B0604020202020204" pitchFamily="34" charset="0"/>
            </a:endParaRPr>
          </a:p>
          <a:p>
            <a:pPr algn="just">
              <a:lnSpc>
                <a:spcPct val="115000"/>
              </a:lnSpc>
              <a:spcAft>
                <a:spcPts val="0"/>
              </a:spcAft>
            </a:pPr>
            <a:r>
              <a:rPr lang="es-ES" sz="1000" dirty="0">
                <a:ea typeface="Calibri" panose="020F0502020204030204" pitchFamily="34" charset="0"/>
                <a:cs typeface="Arial" panose="020B0604020202020204" pitchFamily="34" charset="0"/>
              </a:rPr>
              <a:t> </a:t>
            </a:r>
            <a:endParaRPr lang="es-CO" sz="1000" dirty="0">
              <a:ea typeface="Calibri" panose="020F0502020204030204" pitchFamily="34" charset="0"/>
              <a:cs typeface="Arial" panose="020B0604020202020204" pitchFamily="34" charset="0"/>
            </a:endParaRPr>
          </a:p>
          <a:p>
            <a:pPr marL="342900" lvl="0" indent="-342900" algn="just">
              <a:lnSpc>
                <a:spcPct val="115000"/>
              </a:lnSpc>
              <a:spcAft>
                <a:spcPts val="0"/>
              </a:spcAft>
              <a:buSzPct val="100000"/>
              <a:buFont typeface="Arial" panose="020B0604020202020204" pitchFamily="34" charset="0"/>
              <a:buAutoNum type="alphaLcParenR"/>
            </a:pPr>
            <a:r>
              <a:rPr lang="es-ES" dirty="0">
                <a:ea typeface="Calibri" panose="020F0502020204030204" pitchFamily="34" charset="0"/>
                <a:cs typeface="Arial" panose="020B0604020202020204" pitchFamily="34" charset="0"/>
              </a:rPr>
              <a:t>Cuando el </a:t>
            </a:r>
            <a:r>
              <a:rPr lang="es-ES" b="1" i="1" dirty="0">
                <a:solidFill>
                  <a:srgbClr val="B4C344"/>
                </a:solidFill>
                <a:ea typeface="Calibri" panose="020F0502020204030204" pitchFamily="34" charset="0"/>
                <a:cs typeface="Arial" panose="020B0604020202020204" pitchFamily="34" charset="0"/>
              </a:rPr>
              <a:t>Usuario Receptor</a:t>
            </a:r>
            <a:r>
              <a:rPr lang="es-ES" dirty="0">
                <a:solidFill>
                  <a:srgbClr val="B4C344"/>
                </a:solidFill>
                <a:ea typeface="Calibri" panose="020F0502020204030204" pitchFamily="34" charset="0"/>
                <a:cs typeface="Arial" panose="020B0604020202020204" pitchFamily="34" charset="0"/>
              </a:rPr>
              <a:t> </a:t>
            </a:r>
            <a:r>
              <a:rPr lang="es-ES" dirty="0">
                <a:ea typeface="Calibri" panose="020F0502020204030204" pitchFamily="34" charset="0"/>
                <a:cs typeface="Arial" panose="020B0604020202020204" pitchFamily="34" charset="0"/>
              </a:rPr>
              <a:t>es el mismo Usuario Generador: </a:t>
            </a:r>
            <a:r>
              <a:rPr lang="es-ES" i="1" dirty="0">
                <a:ea typeface="Calibri" panose="020F0502020204030204" pitchFamily="34" charset="0"/>
                <a:cs typeface="Arial" panose="020B0604020202020204" pitchFamily="34" charset="0"/>
              </a:rPr>
              <a:t>Se requerirá efectuar la modificación de la Concesión de Aguas, de la Licencia Ambiental o del Plan de Manejo Ambiental cuando estos instrumentos incluyan la Concesión de Aguas</a:t>
            </a:r>
            <a:r>
              <a:rPr lang="es-ES" dirty="0">
                <a:ea typeface="Calibri" panose="020F0502020204030204" pitchFamily="34" charset="0"/>
                <a:cs typeface="Arial" panose="020B0604020202020204" pitchFamily="34" charset="0"/>
              </a:rPr>
              <a:t>. </a:t>
            </a:r>
          </a:p>
          <a:p>
            <a:pPr marL="342900" lvl="0" indent="-342900" algn="just">
              <a:lnSpc>
                <a:spcPct val="115000"/>
              </a:lnSpc>
              <a:spcAft>
                <a:spcPts val="0"/>
              </a:spcAft>
              <a:buSzPct val="100000"/>
              <a:buFont typeface="Arial" panose="020B0604020202020204" pitchFamily="34" charset="0"/>
              <a:buAutoNum type="alphaLcParenR"/>
            </a:pPr>
            <a:r>
              <a:rPr lang="es-ES" dirty="0">
                <a:ea typeface="Calibri" panose="020F0502020204030204" pitchFamily="34" charset="0"/>
                <a:cs typeface="Arial" panose="020B0604020202020204" pitchFamily="34" charset="0"/>
              </a:rPr>
              <a:t>Cuando el </a:t>
            </a:r>
            <a:r>
              <a:rPr lang="es-ES" b="1" i="1" dirty="0">
                <a:solidFill>
                  <a:srgbClr val="B4C344"/>
                </a:solidFill>
                <a:ea typeface="Calibri" panose="020F0502020204030204" pitchFamily="34" charset="0"/>
                <a:cs typeface="Arial" panose="020B0604020202020204" pitchFamily="34" charset="0"/>
              </a:rPr>
              <a:t>Usuario Receptor</a:t>
            </a:r>
            <a:r>
              <a:rPr lang="es-ES" dirty="0">
                <a:solidFill>
                  <a:srgbClr val="B4C344"/>
                </a:solidFill>
                <a:ea typeface="Calibri" panose="020F0502020204030204" pitchFamily="34" charset="0"/>
                <a:cs typeface="Arial" panose="020B0604020202020204" pitchFamily="34" charset="0"/>
              </a:rPr>
              <a:t> </a:t>
            </a:r>
            <a:r>
              <a:rPr lang="es-ES" dirty="0">
                <a:ea typeface="Calibri" panose="020F0502020204030204" pitchFamily="34" charset="0"/>
                <a:cs typeface="Arial" panose="020B0604020202020204" pitchFamily="34" charset="0"/>
              </a:rPr>
              <a:t>es diferente al Usuario Generador: El primero deberá obtener la Concesión de Aguas, o la modificación de la Licencia Ambiental o del Plan de Manejo Ambiental cuando estos instrumentos incluyan la Concesión de Aguas. </a:t>
            </a:r>
            <a:endParaRPr lang="es-CO" dirty="0">
              <a:ea typeface="Calibri" panose="020F0502020204030204" pitchFamily="34" charset="0"/>
              <a:cs typeface="Arial" panose="020B0604020202020204" pitchFamily="34" charset="0"/>
            </a:endParaRPr>
          </a:p>
          <a:p>
            <a:pPr marL="342900" lvl="0" indent="-342900" algn="just">
              <a:lnSpc>
                <a:spcPct val="115000"/>
              </a:lnSpc>
              <a:spcAft>
                <a:spcPts val="0"/>
              </a:spcAft>
              <a:buSzPct val="100000"/>
              <a:buFont typeface="Arial" panose="020B0604020202020204" pitchFamily="34" charset="0"/>
              <a:buAutoNum type="alphaLcParenR"/>
            </a:pPr>
            <a:r>
              <a:rPr lang="es-ES" dirty="0">
                <a:ea typeface="Calibri" panose="020F0502020204030204" pitchFamily="34" charset="0"/>
                <a:cs typeface="Arial" panose="020B0604020202020204" pitchFamily="34" charset="0"/>
              </a:rPr>
              <a:t>Cuando el </a:t>
            </a:r>
            <a:r>
              <a:rPr lang="es-ES" b="1" i="1" dirty="0">
                <a:solidFill>
                  <a:srgbClr val="B4C344"/>
                </a:solidFill>
                <a:ea typeface="Calibri" panose="020F0502020204030204" pitchFamily="34" charset="0"/>
                <a:cs typeface="Arial" panose="020B0604020202020204" pitchFamily="34" charset="0"/>
              </a:rPr>
              <a:t>Usuario Receptor es diferente al Usuario Generador</a:t>
            </a:r>
            <a:r>
              <a:rPr lang="es-ES" dirty="0">
                <a:ea typeface="Calibri" panose="020F0502020204030204" pitchFamily="34" charset="0"/>
                <a:cs typeface="Arial" panose="020B0604020202020204" pitchFamily="34" charset="0"/>
              </a:rPr>
              <a:t>, este último deberá presentar para el trámite de modificación de la Concesión de Aguas, Permiso de Vertimiento, Licencia Ambiental o Plan de Manejo Ambiental, según sea el caso, copia del acto administrativo mediante el cual la Autoridad Ambiental competente otorgó la concesión para el uso de las aguas residuales tratadas al Usuario Receptor, sin perjuicio de los demás requisitos que establece la presente resolución. </a:t>
            </a:r>
            <a:endParaRPr lang="es-CO"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63277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79932" y="263205"/>
            <a:ext cx="8213791" cy="707886"/>
          </a:xfrm>
          <a:prstGeom prst="rect">
            <a:avLst/>
          </a:prstGeom>
        </p:spPr>
        <p:txBody>
          <a:bodyPr wrap="square">
            <a:spAutoFit/>
          </a:bodyPr>
          <a:lstStyle>
            <a:defPPr>
              <a:defRPr lang="es-CO"/>
            </a:defPPr>
            <a:lvl1pPr marL="342900" lvl="0" indent="-342900" algn="just">
              <a:lnSpc>
                <a:spcPct val="115000"/>
              </a:lnSpc>
              <a:spcAft>
                <a:spcPts val="0"/>
              </a:spcAft>
              <a:buFont typeface="Symbol" panose="05050102010706020507" pitchFamily="18" charset="2"/>
              <a:buChar char=""/>
              <a:defRPr sz="2800">
                <a:latin typeface="Arial" panose="020B0604020202020204" pitchFamily="34" charset="0"/>
                <a:cs typeface="Arial" panose="020B0604020202020204" pitchFamily="34" charset="0"/>
              </a:defRPr>
            </a:lvl1pPr>
          </a:lstStyle>
          <a:p>
            <a:pPr>
              <a:lnSpc>
                <a:spcPct val="100000"/>
              </a:lnSpc>
            </a:pPr>
            <a:r>
              <a:rPr lang="es-ES" sz="2000" dirty="0">
                <a:latin typeface="Calibri" panose="020F0502020204030204" pitchFamily="34" charset="0"/>
                <a:cs typeface="Calibri" panose="020F0502020204030204" pitchFamily="34" charset="0"/>
              </a:rPr>
              <a:t>Circular DJUR-DESCA </a:t>
            </a:r>
            <a:r>
              <a:rPr lang="es-ES" sz="2000" dirty="0">
                <a:latin typeface="Calibri" panose="020F0502020204030204" pitchFamily="34" charset="0"/>
                <a:cs typeface="Calibri" panose="020F0502020204030204" pitchFamily="34" charset="0"/>
                <a:hlinkClick r:id="rId2" action="ppaction://hlinkfile"/>
              </a:rPr>
              <a:t>20164100051</a:t>
            </a:r>
            <a:r>
              <a:rPr lang="es-ES" sz="2000" dirty="0">
                <a:latin typeface="Calibri" panose="020F0502020204030204" pitchFamily="34" charset="0"/>
                <a:cs typeface="Calibri" panose="020F0502020204030204" pitchFamily="34" charset="0"/>
              </a:rPr>
              <a:t>: Recogió los aspectos básicos establecidos en la Resolución 1207 de 2014:</a:t>
            </a:r>
            <a:endParaRPr lang="es-CO" sz="2000" dirty="0">
              <a:latin typeface="Calibri" panose="020F0502020204030204" pitchFamily="34" charset="0"/>
              <a:cs typeface="Calibri" panose="020F0502020204030204" pitchFamily="34" charset="0"/>
            </a:endParaRPr>
          </a:p>
        </p:txBody>
      </p:sp>
      <p:sp>
        <p:nvSpPr>
          <p:cNvPr id="6" name="Rectángulo 5"/>
          <p:cNvSpPr/>
          <p:nvPr/>
        </p:nvSpPr>
        <p:spPr>
          <a:xfrm>
            <a:off x="379933" y="1111343"/>
            <a:ext cx="8213790" cy="2462213"/>
          </a:xfrm>
          <a:prstGeom prst="rect">
            <a:avLst/>
          </a:prstGeom>
        </p:spPr>
        <p:txBody>
          <a:bodyPr wrap="square">
            <a:spAutoFit/>
          </a:bodyPr>
          <a:lstStyle/>
          <a:p>
            <a:pPr marL="342900" indent="-342900" algn="just">
              <a:spcAft>
                <a:spcPts val="0"/>
              </a:spcAft>
              <a:buSzPct val="100000"/>
              <a:buFont typeface="Arial" panose="020B0604020202020204" pitchFamily="34" charset="0"/>
              <a:buAutoNum type="alphaLcParenR"/>
            </a:pPr>
            <a:r>
              <a:rPr lang="es-ES" sz="2000" dirty="0">
                <a:latin typeface="Calibri" panose="020F0502020204030204" pitchFamily="34" charset="0"/>
                <a:ea typeface="Calibri" panose="020F0502020204030204" pitchFamily="34" charset="0"/>
                <a:cs typeface="Calibri" panose="020F0502020204030204" pitchFamily="34" charset="0"/>
              </a:rPr>
              <a:t>No aplica a aquellos proyectos cuya fuente de abastecimiento de agua es a través de una empresa prestadora de servicios públicos (acueductos), </a:t>
            </a:r>
            <a:r>
              <a:rPr lang="es-ES" sz="2000" dirty="0" err="1">
                <a:latin typeface="Calibri" panose="020F0502020204030204" pitchFamily="34" charset="0"/>
                <a:ea typeface="Calibri" panose="020F0502020204030204" pitchFamily="34" charset="0"/>
                <a:cs typeface="Calibri" panose="020F0502020204030204" pitchFamily="34" charset="0"/>
              </a:rPr>
              <a:t>carrotanque</a:t>
            </a:r>
            <a:r>
              <a:rPr lang="es-ES" sz="2000" dirty="0">
                <a:latin typeface="Calibri" panose="020F0502020204030204" pitchFamily="34" charset="0"/>
                <a:ea typeface="Calibri" panose="020F0502020204030204" pitchFamily="34" charset="0"/>
                <a:cs typeface="Calibri" panose="020F0502020204030204" pitchFamily="34" charset="0"/>
              </a:rPr>
              <a:t>, aguas lluvias u otra diferente a una autorizada por concesión.</a:t>
            </a:r>
          </a:p>
          <a:p>
            <a:pPr marL="342900" lvl="0" indent="-342900" algn="just">
              <a:spcAft>
                <a:spcPts val="0"/>
              </a:spcAft>
              <a:buSzPct val="100000"/>
              <a:buFont typeface="Arial" panose="020B0604020202020204" pitchFamily="34" charset="0"/>
              <a:buAutoNum type="alphaLcParenR"/>
            </a:pPr>
            <a:endParaRPr lang="es-ES" sz="7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spcAft>
                <a:spcPts val="0"/>
              </a:spcAft>
              <a:buSzPct val="100000"/>
              <a:buFont typeface="Arial" panose="020B0604020202020204" pitchFamily="34" charset="0"/>
              <a:buAutoNum type="alphaLcParenR"/>
            </a:pPr>
            <a:r>
              <a:rPr lang="es-ES" sz="2000" dirty="0">
                <a:latin typeface="Calibri" panose="020F0502020204030204" pitchFamily="34" charset="0"/>
                <a:ea typeface="Calibri" panose="020F0502020204030204" pitchFamily="34" charset="0"/>
                <a:cs typeface="Calibri" panose="020F0502020204030204" pitchFamily="34" charset="0"/>
              </a:rPr>
              <a:t>Los únicos usos reglamentados son los siguientes:</a:t>
            </a:r>
          </a:p>
          <a:p>
            <a:pPr lvl="0" algn="just">
              <a:spcAft>
                <a:spcPts val="0"/>
              </a:spcAft>
              <a:buSzPct val="100000"/>
            </a:pPr>
            <a:endParaRPr lang="es-ES" sz="700" dirty="0">
              <a:latin typeface="Calibri" panose="020F0502020204030204" pitchFamily="34" charset="0"/>
              <a:ea typeface="Calibri" panose="020F0502020204030204" pitchFamily="34" charset="0"/>
              <a:cs typeface="Calibri" panose="020F0502020204030204" pitchFamily="34" charset="0"/>
            </a:endParaRPr>
          </a:p>
          <a:p>
            <a:pPr marL="354013" lvl="0" algn="just">
              <a:spcAft>
                <a:spcPts val="0"/>
              </a:spcAft>
            </a:pPr>
            <a:r>
              <a:rPr lang="es-ES" sz="2000" b="1" dirty="0">
                <a:solidFill>
                  <a:srgbClr val="009F9A"/>
                </a:solidFill>
                <a:latin typeface="Calibri" panose="020F0502020204030204" pitchFamily="34" charset="0"/>
                <a:cs typeface="Calibri" panose="020F0502020204030204" pitchFamily="34" charset="0"/>
              </a:rPr>
              <a:t>Uso Agrícola.</a:t>
            </a:r>
          </a:p>
          <a:p>
            <a:pPr marL="354013" lvl="0" algn="just">
              <a:spcAft>
                <a:spcPts val="0"/>
              </a:spcAft>
            </a:pPr>
            <a:r>
              <a:rPr lang="es-ES" sz="2000" b="1" dirty="0">
                <a:solidFill>
                  <a:srgbClr val="009F9A"/>
                </a:solidFill>
                <a:latin typeface="Calibri" panose="020F0502020204030204" pitchFamily="34" charset="0"/>
                <a:cs typeface="Calibri" panose="020F0502020204030204" pitchFamily="34" charset="0"/>
              </a:rPr>
              <a:t>Uso Industrial</a:t>
            </a:r>
            <a:endParaRPr lang="es-CO" sz="2000" dirty="0">
              <a:solidFill>
                <a:srgbClr val="009F9A"/>
              </a:solidFill>
              <a:latin typeface="Calibri" panose="020F0502020204030204" pitchFamily="34" charset="0"/>
              <a:cs typeface="Calibri" panose="020F0502020204030204" pitchFamily="34" charset="0"/>
            </a:endParaRPr>
          </a:p>
        </p:txBody>
      </p:sp>
      <p:sp>
        <p:nvSpPr>
          <p:cNvPr id="7" name="Rectángulo 6"/>
          <p:cNvSpPr/>
          <p:nvPr/>
        </p:nvSpPr>
        <p:spPr>
          <a:xfrm>
            <a:off x="303937" y="3562031"/>
            <a:ext cx="8289785" cy="800219"/>
          </a:xfrm>
          <a:prstGeom prst="rect">
            <a:avLst/>
          </a:prstGeom>
        </p:spPr>
        <p:txBody>
          <a:bodyPr wrap="square">
            <a:spAutoFit/>
          </a:bodyPr>
          <a:lstStyle/>
          <a:p>
            <a:pPr marL="457200" indent="-457200" algn="just">
              <a:lnSpc>
                <a:spcPct val="115000"/>
              </a:lnSpc>
              <a:spcAft>
                <a:spcPts val="0"/>
              </a:spcAft>
              <a:buSzPct val="100000"/>
              <a:buFont typeface="+mj-lt"/>
              <a:buAutoNum type="alphaLcParenR" startAt="3"/>
            </a:pPr>
            <a:r>
              <a:rPr lang="es-ES" sz="2000" dirty="0">
                <a:latin typeface="Calibri" panose="020F0502020204030204" pitchFamily="34" charset="0"/>
                <a:ea typeface="Calibri" panose="020F0502020204030204" pitchFamily="34" charset="0"/>
                <a:cs typeface="Calibri" panose="020F0502020204030204" pitchFamily="34" charset="0"/>
              </a:rPr>
              <a:t>El artículo 7 establece los criterios de calidad para los usos reglamentados en el artículo 6. </a:t>
            </a:r>
          </a:p>
        </p:txBody>
      </p:sp>
      <p:sp>
        <p:nvSpPr>
          <p:cNvPr id="8" name="Rectángulo 7"/>
          <p:cNvSpPr/>
          <p:nvPr/>
        </p:nvSpPr>
        <p:spPr>
          <a:xfrm>
            <a:off x="303938" y="4362250"/>
            <a:ext cx="8289784" cy="1154162"/>
          </a:xfrm>
          <a:prstGeom prst="rect">
            <a:avLst/>
          </a:prstGeom>
        </p:spPr>
        <p:txBody>
          <a:bodyPr wrap="square">
            <a:spAutoFit/>
          </a:bodyPr>
          <a:lstStyle/>
          <a:p>
            <a:pPr marL="457200" indent="-457200" algn="just">
              <a:lnSpc>
                <a:spcPct val="115000"/>
              </a:lnSpc>
              <a:spcAft>
                <a:spcPts val="0"/>
              </a:spcAft>
              <a:buSzPct val="100000"/>
              <a:buFont typeface="+mj-lt"/>
              <a:buAutoNum type="alphaLcParenR" startAt="4"/>
            </a:pPr>
            <a:r>
              <a:rPr lang="es-ES" sz="2000" dirty="0">
                <a:latin typeface="Calibri" panose="020F0502020204030204" pitchFamily="34" charset="0"/>
                <a:ea typeface="Calibri" panose="020F0502020204030204" pitchFamily="34" charset="0"/>
                <a:cs typeface="Calibri" panose="020F0502020204030204" pitchFamily="34" charset="0"/>
              </a:rPr>
              <a:t>Los requisitos que se deben presentar para la modificación de la concesión de aguas con el fin de reusar aguas residuales tratadas fueron establecidos en los artículos 5, 7 (parágrafo 1), 10, 11 y 12.</a:t>
            </a:r>
          </a:p>
        </p:txBody>
      </p:sp>
    </p:spTree>
    <p:extLst>
      <p:ext uri="{BB962C8B-B14F-4D97-AF65-F5344CB8AC3E}">
        <p14:creationId xmlns:p14="http://schemas.microsoft.com/office/powerpoint/2010/main" val="2031678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26600" y="279400"/>
            <a:ext cx="8229600" cy="91440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US" sz="3600" b="1" kern="1200" dirty="0">
                <a:solidFill>
                  <a:schemeClr val="tx1">
                    <a:lumMod val="50000"/>
                    <a:lumOff val="50000"/>
                  </a:schemeClr>
                </a:solidFill>
                <a:latin typeface="+mj-lt"/>
                <a:ea typeface="+mj-ea"/>
                <a:cs typeface="+mj-cs"/>
              </a:defRPr>
            </a:lvl1pPr>
          </a:lstStyle>
          <a:p>
            <a:r>
              <a:rPr lang="es-ES" sz="3000" dirty="0">
                <a:solidFill>
                  <a:schemeClr val="accent1"/>
                </a:solidFill>
                <a:latin typeface="Calibri" panose="020F0502020204030204" pitchFamily="34" charset="0"/>
                <a:cs typeface="Calibri" panose="020F0502020204030204" pitchFamily="34" charset="0"/>
              </a:rPr>
              <a:t>TERCEROS - Artículo 2.2.3.3.5.20 del Decreto 1076 de 2015</a:t>
            </a:r>
            <a:endParaRPr lang="es-CO" sz="3000" dirty="0">
              <a:solidFill>
                <a:schemeClr val="accent1"/>
              </a:solidFill>
              <a:latin typeface="Calibri" panose="020F0502020204030204" pitchFamily="34" charset="0"/>
              <a:cs typeface="Calibri" panose="020F0502020204030204" pitchFamily="34" charset="0"/>
            </a:endParaRPr>
          </a:p>
        </p:txBody>
      </p:sp>
      <p:sp>
        <p:nvSpPr>
          <p:cNvPr id="5" name="Rectángulo 4"/>
          <p:cNvSpPr/>
          <p:nvPr/>
        </p:nvSpPr>
        <p:spPr>
          <a:xfrm>
            <a:off x="364068" y="1333229"/>
            <a:ext cx="8111068" cy="3785652"/>
          </a:xfrm>
          <a:prstGeom prst="rect">
            <a:avLst/>
          </a:prstGeom>
        </p:spPr>
        <p:txBody>
          <a:bodyPr wrap="square">
            <a:spAutoFit/>
          </a:bodyPr>
          <a:lstStyle/>
          <a:p>
            <a:pPr marL="270510" algn="just">
              <a:spcAft>
                <a:spcPts val="0"/>
              </a:spcAft>
            </a:pPr>
            <a:r>
              <a:rPr lang="es-CO" sz="2000" dirty="0">
                <a:latin typeface="Calibri" panose="020F0502020204030204" pitchFamily="34" charset="0"/>
                <a:cs typeface="Calibri" panose="020F0502020204030204" pitchFamily="34" charset="0"/>
              </a:rPr>
              <a:t>“</a:t>
            </a:r>
            <a:r>
              <a:rPr lang="es-CO" sz="2000" b="1" dirty="0">
                <a:latin typeface="Calibri" panose="020F0502020204030204" pitchFamily="34" charset="0"/>
                <a:cs typeface="Calibri" panose="020F0502020204030204" pitchFamily="34" charset="0"/>
              </a:rPr>
              <a:t>Disposición de residuos líquidos provenientes de terceros</a:t>
            </a:r>
            <a:r>
              <a:rPr lang="es-CO" sz="2000" dirty="0">
                <a:latin typeface="Calibri" panose="020F0502020204030204" pitchFamily="34" charset="0"/>
                <a:cs typeface="Calibri" panose="020F0502020204030204" pitchFamily="34" charset="0"/>
              </a:rPr>
              <a:t>. </a:t>
            </a:r>
            <a:r>
              <a:rPr lang="es-CO" sz="2000" i="1" dirty="0">
                <a:latin typeface="Calibri" panose="020F0502020204030204" pitchFamily="34" charset="0"/>
                <a:cs typeface="Calibri" panose="020F0502020204030204" pitchFamily="34" charset="0"/>
              </a:rPr>
              <a:t>El generador de vertimientos que disponga sus aguas residuales a través de personas naturales o jurídicas que recolecten, transporten y/o dispongan vertimientos provenientes de terceros, deberán verificar que estos últimos cuenten con los permisos ambientales correspondientes</a:t>
            </a:r>
            <a:r>
              <a:rPr lang="es-CO" sz="2000" dirty="0">
                <a:latin typeface="Calibri" panose="020F0502020204030204" pitchFamily="34" charset="0"/>
                <a:cs typeface="Calibri" panose="020F0502020204030204" pitchFamily="34" charset="0"/>
              </a:rPr>
              <a:t>.”</a:t>
            </a:r>
          </a:p>
          <a:p>
            <a:pPr algn="just">
              <a:spcAft>
                <a:spcPts val="0"/>
              </a:spcAft>
            </a:pPr>
            <a:r>
              <a:rPr lang="es-ES_tradnl" sz="2000" dirty="0">
                <a:latin typeface="Calibri" panose="020F0502020204030204" pitchFamily="34" charset="0"/>
                <a:cs typeface="Calibri" panose="020F0502020204030204" pitchFamily="34" charset="0"/>
              </a:rPr>
              <a:t> </a:t>
            </a:r>
            <a:endParaRPr lang="es-CO" sz="2000" dirty="0">
              <a:latin typeface="Calibri" panose="020F0502020204030204" pitchFamily="34" charset="0"/>
              <a:cs typeface="Calibri" panose="020F0502020204030204" pitchFamily="34" charset="0"/>
            </a:endParaRPr>
          </a:p>
          <a:p>
            <a:pPr marL="270510" algn="just">
              <a:spcAft>
                <a:spcPts val="0"/>
              </a:spcAft>
            </a:pPr>
            <a:r>
              <a:rPr lang="es-ES_tradnl" sz="2000" dirty="0">
                <a:latin typeface="Calibri" panose="020F0502020204030204" pitchFamily="34" charset="0"/>
                <a:cs typeface="Calibri" panose="020F0502020204030204" pitchFamily="34" charset="0"/>
              </a:rPr>
              <a:t>Ante esta Corporación:</a:t>
            </a:r>
          </a:p>
          <a:p>
            <a:pPr marL="270510" algn="just">
              <a:spcAft>
                <a:spcPts val="0"/>
              </a:spcAft>
            </a:pPr>
            <a:endParaRPr lang="es-CO" sz="2000" dirty="0">
              <a:latin typeface="Calibri" panose="020F0502020204030204" pitchFamily="34" charset="0"/>
              <a:cs typeface="Calibri" panose="020F0502020204030204" pitchFamily="34" charset="0"/>
            </a:endParaRPr>
          </a:p>
          <a:p>
            <a:pPr marL="342900" lvl="0" indent="-342900" algn="just">
              <a:spcAft>
                <a:spcPts val="0"/>
              </a:spcAft>
              <a:buSzPct val="100000"/>
              <a:buFont typeface="Arial" panose="020B0604020202020204" pitchFamily="34" charset="0"/>
              <a:buAutoNum type="alphaLcParenR"/>
            </a:pPr>
            <a:r>
              <a:rPr lang="es-ES_tradnl" sz="2000" dirty="0">
                <a:latin typeface="Calibri" panose="020F0502020204030204" pitchFamily="34" charset="0"/>
                <a:cs typeface="Calibri" panose="020F0502020204030204" pitchFamily="34" charset="0"/>
              </a:rPr>
              <a:t>El permiso ambiental que corresponde a la disposición de aguas residuales tratadas, es el permiso de vertimientos, cuando las aguas residuales no son peligrosas y licencia ambiental cuando las aguas residuales son peligrosas;</a:t>
            </a:r>
          </a:p>
        </p:txBody>
      </p:sp>
    </p:spTree>
    <p:extLst>
      <p:ext uri="{BB962C8B-B14F-4D97-AF65-F5344CB8AC3E}">
        <p14:creationId xmlns:p14="http://schemas.microsoft.com/office/powerpoint/2010/main" val="2759962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E2C49D-F214-4FF6-9BF9-21CF1D8B86C3}"/>
              </a:ext>
            </a:extLst>
          </p:cNvPr>
          <p:cNvSpPr>
            <a:spLocks noGrp="1"/>
          </p:cNvSpPr>
          <p:nvPr>
            <p:ph type="title"/>
          </p:nvPr>
        </p:nvSpPr>
        <p:spPr/>
        <p:txBody>
          <a:bodyPr/>
          <a:lstStyle/>
          <a:p>
            <a:pPr algn="ctr"/>
            <a:r>
              <a:rPr lang="es-MX" dirty="0">
                <a:solidFill>
                  <a:schemeClr val="accent1"/>
                </a:solidFill>
              </a:rPr>
              <a:t>Consideraciones para un Vertimiento 0</a:t>
            </a:r>
            <a:endParaRPr lang="es-CO" dirty="0">
              <a:solidFill>
                <a:schemeClr val="accent1"/>
              </a:solidFill>
            </a:endParaRPr>
          </a:p>
        </p:txBody>
      </p:sp>
      <p:sp>
        <p:nvSpPr>
          <p:cNvPr id="3" name="Marcador de contenido 2">
            <a:extLst>
              <a:ext uri="{FF2B5EF4-FFF2-40B4-BE49-F238E27FC236}">
                <a16:creationId xmlns:a16="http://schemas.microsoft.com/office/drawing/2014/main" id="{D46110F5-FBC6-42FC-9B70-5D5723B2400C}"/>
              </a:ext>
            </a:extLst>
          </p:cNvPr>
          <p:cNvSpPr>
            <a:spLocks noGrp="1"/>
          </p:cNvSpPr>
          <p:nvPr>
            <p:ph idx="1"/>
          </p:nvPr>
        </p:nvSpPr>
        <p:spPr/>
        <p:txBody>
          <a:bodyPr/>
          <a:lstStyle/>
          <a:p>
            <a:pPr algn="just"/>
            <a:r>
              <a:rPr lang="es-MX" dirty="0"/>
              <a:t>Gestión con una empresa debidamente autorizada</a:t>
            </a:r>
          </a:p>
          <a:p>
            <a:pPr algn="just"/>
            <a:r>
              <a:rPr lang="es-MX" dirty="0"/>
              <a:t>Demostrar que las ARD y/o </a:t>
            </a:r>
            <a:r>
              <a:rPr lang="es-MX" dirty="0" err="1"/>
              <a:t>ARnD</a:t>
            </a:r>
            <a:r>
              <a:rPr lang="es-MX" dirty="0"/>
              <a:t> se entregan el 100%. Actas de entrega.</a:t>
            </a:r>
          </a:p>
          <a:p>
            <a:pPr algn="just"/>
            <a:r>
              <a:rPr lang="es-MX" dirty="0"/>
              <a:t>Las estructuras de almacenamiento de las ARD y/o </a:t>
            </a:r>
            <a:r>
              <a:rPr lang="es-MX" dirty="0" err="1"/>
              <a:t>ARnD</a:t>
            </a:r>
            <a:r>
              <a:rPr lang="es-MX" dirty="0"/>
              <a:t>, deberán estar debidamente impermeabilizadas. </a:t>
            </a:r>
          </a:p>
          <a:p>
            <a:pPr algn="just"/>
            <a:r>
              <a:rPr lang="es-MX" dirty="0"/>
              <a:t>La frecuencia de recolección deberá estar ajustada con la cantidad de aguas residuales que se generan.   </a:t>
            </a:r>
            <a:endParaRPr lang="es-CO" dirty="0"/>
          </a:p>
        </p:txBody>
      </p:sp>
    </p:spTree>
    <p:extLst>
      <p:ext uri="{BB962C8B-B14F-4D97-AF65-F5344CB8AC3E}">
        <p14:creationId xmlns:p14="http://schemas.microsoft.com/office/powerpoint/2010/main" val="1089834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B31DFC0-7A6F-4133-B417-8AF363D3B222}"/>
              </a:ext>
            </a:extLst>
          </p:cNvPr>
          <p:cNvSpPr>
            <a:spLocks noGrp="1"/>
          </p:cNvSpPr>
          <p:nvPr>
            <p:ph idx="1"/>
          </p:nvPr>
        </p:nvSpPr>
        <p:spPr>
          <a:xfrm>
            <a:off x="420914" y="580572"/>
            <a:ext cx="8094436" cy="5596392"/>
          </a:xfrm>
        </p:spPr>
        <p:txBody>
          <a:bodyPr>
            <a:normAutofit/>
          </a:bodyPr>
          <a:lstStyle/>
          <a:p>
            <a:pPr algn="just"/>
            <a:r>
              <a:rPr lang="es-MX" sz="2600" dirty="0"/>
              <a:t>Para el caso de la cantidad de ARD que se generan se podrá consultar el recibo del servicio de acueducto o el consumo de agua en marco de una concesión de aguas.</a:t>
            </a:r>
          </a:p>
          <a:p>
            <a:pPr algn="just"/>
            <a:r>
              <a:rPr lang="es-MX" sz="2600" dirty="0"/>
              <a:t>Para determinar la cantidad de las </a:t>
            </a:r>
            <a:r>
              <a:rPr lang="es-MX" sz="2600" dirty="0" err="1"/>
              <a:t>ARnD</a:t>
            </a:r>
            <a:r>
              <a:rPr lang="es-MX" sz="2600" dirty="0"/>
              <a:t> generadas por las lluvias que entran en contacto con las áreas de suministro de combustible, se deberá hacer un estudio o consultas de las estaciones hidrológicas del sector.  </a:t>
            </a:r>
          </a:p>
          <a:p>
            <a:pPr algn="just"/>
            <a:r>
              <a:rPr lang="es-MX" sz="2600" dirty="0"/>
              <a:t>Con los datos relacionados anteriormente, tanto, para las ARD como para las </a:t>
            </a:r>
            <a:r>
              <a:rPr lang="es-MX" sz="2600" dirty="0" err="1"/>
              <a:t>ARnD</a:t>
            </a:r>
            <a:r>
              <a:rPr lang="es-MX" sz="2600" dirty="0"/>
              <a:t> se deberá contar un balance hídrico para demostrar la gestión del 100% de las aguas residuales generadas.  </a:t>
            </a:r>
            <a:endParaRPr lang="es-CO" sz="2600" dirty="0"/>
          </a:p>
        </p:txBody>
      </p:sp>
    </p:spTree>
    <p:extLst>
      <p:ext uri="{BB962C8B-B14F-4D97-AF65-F5344CB8AC3E}">
        <p14:creationId xmlns:p14="http://schemas.microsoft.com/office/powerpoint/2010/main" val="33068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0303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275385" y="6657945"/>
            <a:ext cx="1545728" cy="200055"/>
          </a:xfrm>
          <a:prstGeom prst="rect">
            <a:avLst/>
          </a:prstGeom>
          <a:noFill/>
        </p:spPr>
        <p:txBody>
          <a:bodyPr wrap="square" lIns="91440" tIns="45720" rIns="91440" bIns="45720">
            <a:spAutoFit/>
          </a:bodyPr>
          <a:lstStyle/>
          <a:p>
            <a:pPr algn="ctr"/>
            <a:r>
              <a:rPr lang="es-ES" sz="700" dirty="0">
                <a:ln w="0"/>
                <a:effectLst>
                  <a:outerShdw blurRad="38100" dist="19050" dir="2700000" algn="tl" rotWithShape="0">
                    <a:schemeClr val="dk1">
                      <a:alpha val="40000"/>
                    </a:schemeClr>
                  </a:outerShdw>
                </a:effectLst>
              </a:rPr>
              <a:t>GCO-PR-02-FR-05 V4 03-07-2020</a:t>
            </a:r>
            <a:endParaRPr lang="es-ES" sz="700" b="0" cap="none" spc="0" dirty="0">
              <a:ln w="0"/>
              <a:solidFill>
                <a:schemeClr val="tx1"/>
              </a:solidFill>
              <a:effectLst>
                <a:outerShdw blurRad="38100" dist="19050" dir="2700000" algn="tl" rotWithShape="0">
                  <a:schemeClr val="dk1">
                    <a:alpha val="40000"/>
                  </a:schemeClr>
                </a:outerShdw>
              </a:effectLst>
            </a:endParaRPr>
          </a:p>
        </p:txBody>
      </p:sp>
      <p:sp>
        <p:nvSpPr>
          <p:cNvPr id="3" name="Marcador de contenido 2"/>
          <p:cNvSpPr>
            <a:spLocks noGrp="1"/>
          </p:cNvSpPr>
          <p:nvPr>
            <p:ph idx="1"/>
          </p:nvPr>
        </p:nvSpPr>
        <p:spPr>
          <a:xfrm>
            <a:off x="781047" y="373487"/>
            <a:ext cx="7677150" cy="5087513"/>
          </a:xfrm>
        </p:spPr>
        <p:txBody>
          <a:bodyPr>
            <a:normAutofit fontScale="70000" lnSpcReduction="20000"/>
          </a:bodyPr>
          <a:lstStyle/>
          <a:p>
            <a:pPr marL="0" lvl="0" indent="0" algn="ctr">
              <a:lnSpc>
                <a:spcPct val="100000"/>
              </a:lnSpc>
              <a:spcBef>
                <a:spcPct val="20000"/>
              </a:spcBef>
              <a:buNone/>
            </a:pPr>
            <a:r>
              <a:rPr lang="es-ES" sz="4000" b="1" dirty="0">
                <a:solidFill>
                  <a:srgbClr val="009F9A"/>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a:t>
            </a:r>
            <a:r>
              <a:rPr lang="es-CO" sz="4000" b="1" dirty="0">
                <a:solidFill>
                  <a:srgbClr val="009F9A"/>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EQUISITOS PARA SOLICITAR EL PERMISO DE VERTIMIENTOS - ART. 2.2.3.3.5.2  DEC 1076/2015 (</a:t>
            </a:r>
            <a:r>
              <a:rPr lang="es-CO" sz="4000" b="1" i="1" dirty="0">
                <a:solidFill>
                  <a:srgbClr val="009F9A"/>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Modificado por el artículo 8 del Decreto 050/2018</a:t>
            </a:r>
            <a:r>
              <a:rPr lang="es-CO" sz="4000" b="1" dirty="0">
                <a:solidFill>
                  <a:srgbClr val="009F9A"/>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pPr marL="0" lvl="0" indent="0" algn="just">
              <a:lnSpc>
                <a:spcPct val="100000"/>
              </a:lnSpc>
              <a:spcBef>
                <a:spcPts val="0"/>
              </a:spcBef>
              <a:buNone/>
            </a:pPr>
            <a:endParaRPr lang="es-CO" sz="1900" dirty="0">
              <a:solidFill>
                <a:prstClr val="black"/>
              </a:solidFill>
              <a:latin typeface="Calibri" panose="020F0502020204030204" pitchFamily="34" charset="0"/>
              <a:ea typeface="Batang" pitchFamily="18" charset="-127"/>
              <a:cs typeface="Calibri" panose="020F0502020204030204" pitchFamily="34" charset="0"/>
            </a:endParaRPr>
          </a:p>
          <a:p>
            <a:pPr marL="0" lvl="0" indent="0" algn="just">
              <a:lnSpc>
                <a:spcPct val="100000"/>
              </a:lnSpc>
              <a:spcBef>
                <a:spcPts val="0"/>
              </a:spcBef>
              <a:buNone/>
            </a:pPr>
            <a:endParaRPr lang="es-CO" sz="1900" dirty="0">
              <a:solidFill>
                <a:prstClr val="black"/>
              </a:solidFill>
              <a:latin typeface="Calibri" panose="020F0502020204030204" pitchFamily="34" charset="0"/>
              <a:ea typeface="Batang" pitchFamily="18" charset="-127"/>
              <a:cs typeface="Calibri" panose="020F0502020204030204" pitchFamily="34" charset="0"/>
            </a:endParaRPr>
          </a:p>
          <a:p>
            <a:pPr marL="0" lvl="0" indent="0" algn="just">
              <a:lnSpc>
                <a:spcPct val="100000"/>
              </a:lnSpc>
              <a:spcBef>
                <a:spcPts val="0"/>
              </a:spcBef>
              <a:buNone/>
            </a:pPr>
            <a:r>
              <a:rPr lang="es-CO" sz="2600" dirty="0">
                <a:solidFill>
                  <a:prstClr val="black"/>
                </a:solidFill>
                <a:latin typeface="Calibri" panose="020F0502020204030204" pitchFamily="34" charset="0"/>
                <a:ea typeface="Batang" pitchFamily="18" charset="-127"/>
                <a:cs typeface="Calibri" panose="020F0502020204030204" pitchFamily="34" charset="0"/>
              </a:rPr>
              <a:t>Formulario único Nacional de solicitud de permiso de vertimientos </a:t>
            </a:r>
          </a:p>
          <a:p>
            <a:pPr marL="0" lvl="0" indent="0" algn="just">
              <a:lnSpc>
                <a:spcPct val="100000"/>
              </a:lnSpc>
              <a:spcBef>
                <a:spcPts val="0"/>
              </a:spcBef>
              <a:buNone/>
            </a:pPr>
            <a:endParaRPr lang="es-CO" sz="2600" dirty="0">
              <a:solidFill>
                <a:prstClr val="black"/>
              </a:solidFill>
              <a:latin typeface="Calibri" panose="020F0502020204030204" pitchFamily="34" charset="0"/>
              <a:ea typeface="Batang" pitchFamily="18" charset="-127"/>
              <a:cs typeface="Calibri" panose="020F0502020204030204" pitchFamily="34" charset="0"/>
            </a:endParaRPr>
          </a:p>
          <a:p>
            <a:pPr marL="0" lvl="0" indent="0" algn="just">
              <a:lnSpc>
                <a:spcPct val="100000"/>
              </a:lnSpc>
              <a:spcBef>
                <a:spcPts val="0"/>
              </a:spcBef>
              <a:buNone/>
            </a:pPr>
            <a:r>
              <a:rPr lang="es-CO" sz="2600" b="1" dirty="0">
                <a:solidFill>
                  <a:prstClr val="black"/>
                </a:solidFill>
                <a:latin typeface="Calibri" panose="020F0502020204030204" pitchFamily="34" charset="0"/>
                <a:ea typeface="Batang" pitchFamily="18" charset="-127"/>
                <a:cs typeface="Calibri" panose="020F0502020204030204" pitchFamily="34" charset="0"/>
              </a:rPr>
              <a:t>1. </a:t>
            </a:r>
            <a:r>
              <a:rPr lang="es-CO" sz="2600" dirty="0">
                <a:solidFill>
                  <a:prstClr val="black"/>
                </a:solidFill>
                <a:latin typeface="Calibri" panose="020F0502020204030204" pitchFamily="34" charset="0"/>
                <a:ea typeface="Batang" pitchFamily="18" charset="-127"/>
                <a:cs typeface="Calibri" panose="020F0502020204030204" pitchFamily="34" charset="0"/>
              </a:rPr>
              <a:t>Nombre, dirección e identificación del solicitante y razón social si se trata de una persona jurídica.  </a:t>
            </a:r>
            <a:endParaRPr lang="es-CO" sz="2600" dirty="0">
              <a:solidFill>
                <a:srgbClr val="FF0000"/>
              </a:solidFill>
              <a:latin typeface="Calibri" panose="020F0502020204030204" pitchFamily="34" charset="0"/>
              <a:ea typeface="Batang" pitchFamily="18" charset="-127"/>
              <a:cs typeface="Calibri" panose="020F0502020204030204" pitchFamily="34" charset="0"/>
            </a:endParaRPr>
          </a:p>
          <a:p>
            <a:pPr marL="0" lvl="0" indent="0" algn="just">
              <a:lnSpc>
                <a:spcPct val="100000"/>
              </a:lnSpc>
              <a:spcBef>
                <a:spcPts val="0"/>
              </a:spcBef>
              <a:buNone/>
            </a:pPr>
            <a:endParaRPr lang="es-CO" sz="2600" dirty="0">
              <a:solidFill>
                <a:prstClr val="black"/>
              </a:solidFill>
              <a:latin typeface="Calibri" panose="020F0502020204030204" pitchFamily="34" charset="0"/>
              <a:ea typeface="Batang" pitchFamily="18" charset="-127"/>
              <a:cs typeface="Calibri" panose="020F0502020204030204" pitchFamily="34" charset="0"/>
            </a:endParaRPr>
          </a:p>
          <a:p>
            <a:pPr marL="0" lvl="0" indent="0" algn="just">
              <a:lnSpc>
                <a:spcPct val="100000"/>
              </a:lnSpc>
              <a:spcBef>
                <a:spcPts val="0"/>
              </a:spcBef>
              <a:buNone/>
            </a:pPr>
            <a:r>
              <a:rPr lang="es-CO" sz="2600" b="1" dirty="0">
                <a:solidFill>
                  <a:prstClr val="black"/>
                </a:solidFill>
                <a:latin typeface="Calibri" panose="020F0502020204030204" pitchFamily="34" charset="0"/>
                <a:ea typeface="Batang" pitchFamily="18" charset="-127"/>
                <a:cs typeface="Calibri" panose="020F0502020204030204" pitchFamily="34" charset="0"/>
              </a:rPr>
              <a:t>2. </a:t>
            </a:r>
            <a:r>
              <a:rPr lang="es-CO" sz="2600" dirty="0">
                <a:solidFill>
                  <a:prstClr val="black"/>
                </a:solidFill>
                <a:latin typeface="Calibri" panose="020F0502020204030204" pitchFamily="34" charset="0"/>
                <a:ea typeface="Batang" pitchFamily="18" charset="-127"/>
                <a:cs typeface="Calibri" panose="020F0502020204030204" pitchFamily="34" charset="0"/>
              </a:rPr>
              <a:t>Poder debidamente otorgado, cuando se actúe mediante apoderado. </a:t>
            </a:r>
          </a:p>
          <a:p>
            <a:pPr marL="0" lvl="0" indent="0" algn="just">
              <a:lnSpc>
                <a:spcPct val="100000"/>
              </a:lnSpc>
              <a:spcBef>
                <a:spcPts val="0"/>
              </a:spcBef>
              <a:buNone/>
            </a:pPr>
            <a:endParaRPr lang="es-CO" sz="2600" dirty="0">
              <a:solidFill>
                <a:prstClr val="black"/>
              </a:solidFill>
              <a:latin typeface="Calibri" panose="020F0502020204030204" pitchFamily="34" charset="0"/>
              <a:ea typeface="Batang" pitchFamily="18" charset="-127"/>
              <a:cs typeface="Calibri" panose="020F0502020204030204" pitchFamily="34" charset="0"/>
            </a:endParaRPr>
          </a:p>
          <a:p>
            <a:pPr marL="0" lvl="0" indent="0" algn="just">
              <a:lnSpc>
                <a:spcPct val="100000"/>
              </a:lnSpc>
              <a:spcBef>
                <a:spcPts val="0"/>
              </a:spcBef>
              <a:buNone/>
            </a:pPr>
            <a:r>
              <a:rPr lang="es-CO" sz="2600" b="1" dirty="0">
                <a:solidFill>
                  <a:prstClr val="black"/>
                </a:solidFill>
                <a:latin typeface="Calibri" panose="020F0502020204030204" pitchFamily="34" charset="0"/>
                <a:ea typeface="Batang" pitchFamily="18" charset="-127"/>
                <a:cs typeface="Calibri" panose="020F0502020204030204" pitchFamily="34" charset="0"/>
              </a:rPr>
              <a:t>3. </a:t>
            </a:r>
            <a:r>
              <a:rPr lang="es-CO" sz="2600" dirty="0">
                <a:solidFill>
                  <a:prstClr val="black"/>
                </a:solidFill>
                <a:latin typeface="Calibri" panose="020F0502020204030204" pitchFamily="34" charset="0"/>
                <a:ea typeface="Batang" pitchFamily="18" charset="-127"/>
                <a:cs typeface="Calibri" panose="020F0502020204030204" pitchFamily="34" charset="0"/>
              </a:rPr>
              <a:t>Certificado de existencia y representación legal para el caso de persona jurídica. </a:t>
            </a:r>
          </a:p>
          <a:p>
            <a:pPr marL="0" lvl="0" indent="0" algn="just">
              <a:lnSpc>
                <a:spcPct val="100000"/>
              </a:lnSpc>
              <a:spcBef>
                <a:spcPts val="0"/>
              </a:spcBef>
              <a:buNone/>
            </a:pPr>
            <a:endParaRPr lang="es-CO" sz="2600" dirty="0">
              <a:solidFill>
                <a:prstClr val="black"/>
              </a:solidFill>
              <a:latin typeface="Calibri" panose="020F0502020204030204" pitchFamily="34" charset="0"/>
              <a:ea typeface="Batang" pitchFamily="18" charset="-127"/>
              <a:cs typeface="Calibri" panose="020F0502020204030204" pitchFamily="34" charset="0"/>
            </a:endParaRPr>
          </a:p>
          <a:p>
            <a:pPr marL="0" lvl="0" indent="0" algn="just">
              <a:lnSpc>
                <a:spcPct val="100000"/>
              </a:lnSpc>
              <a:spcBef>
                <a:spcPts val="0"/>
              </a:spcBef>
              <a:buNone/>
            </a:pPr>
            <a:r>
              <a:rPr lang="es-CO" sz="2600" b="1" dirty="0">
                <a:solidFill>
                  <a:prstClr val="black"/>
                </a:solidFill>
                <a:latin typeface="Calibri" panose="020F0502020204030204" pitchFamily="34" charset="0"/>
                <a:ea typeface="Batang" pitchFamily="18" charset="-127"/>
                <a:cs typeface="Calibri" panose="020F0502020204030204" pitchFamily="34" charset="0"/>
              </a:rPr>
              <a:t>4. </a:t>
            </a:r>
            <a:r>
              <a:rPr lang="es-CO" sz="2600" dirty="0">
                <a:solidFill>
                  <a:prstClr val="black"/>
                </a:solidFill>
                <a:latin typeface="Calibri" panose="020F0502020204030204" pitchFamily="34" charset="0"/>
                <a:ea typeface="Batang" pitchFamily="18" charset="-127"/>
                <a:cs typeface="Calibri" panose="020F0502020204030204" pitchFamily="34" charset="0"/>
              </a:rPr>
              <a:t>Autorización del propietario o poseedor cuando el solicitante sea mero tenedor. </a:t>
            </a:r>
          </a:p>
          <a:p>
            <a:pPr marL="0" lvl="0" indent="0" algn="just">
              <a:lnSpc>
                <a:spcPct val="100000"/>
              </a:lnSpc>
              <a:spcBef>
                <a:spcPts val="0"/>
              </a:spcBef>
              <a:buNone/>
            </a:pPr>
            <a:endParaRPr lang="es-CO" sz="2600" dirty="0">
              <a:solidFill>
                <a:prstClr val="black"/>
              </a:solidFill>
              <a:latin typeface="Calibri" panose="020F0502020204030204" pitchFamily="34" charset="0"/>
              <a:ea typeface="Batang" pitchFamily="18" charset="-127"/>
              <a:cs typeface="Calibri" panose="020F0502020204030204" pitchFamily="34" charset="0"/>
            </a:endParaRPr>
          </a:p>
          <a:p>
            <a:pPr marL="0" lvl="0" indent="0" algn="just">
              <a:lnSpc>
                <a:spcPct val="100000"/>
              </a:lnSpc>
              <a:spcBef>
                <a:spcPts val="0"/>
              </a:spcBef>
              <a:buNone/>
            </a:pPr>
            <a:r>
              <a:rPr lang="es-CO" sz="2600" b="1" dirty="0">
                <a:solidFill>
                  <a:prstClr val="black"/>
                </a:solidFill>
                <a:latin typeface="Calibri" panose="020F0502020204030204" pitchFamily="34" charset="0"/>
                <a:ea typeface="Batang" pitchFamily="18" charset="-127"/>
                <a:cs typeface="Calibri" panose="020F0502020204030204" pitchFamily="34" charset="0"/>
              </a:rPr>
              <a:t>5. </a:t>
            </a:r>
            <a:r>
              <a:rPr lang="es-CO" sz="2600" dirty="0">
                <a:solidFill>
                  <a:prstClr val="black"/>
                </a:solidFill>
                <a:latin typeface="Calibri" panose="020F0502020204030204" pitchFamily="34" charset="0"/>
                <a:ea typeface="Batang" pitchFamily="18" charset="-127"/>
                <a:cs typeface="Calibri" panose="020F0502020204030204" pitchFamily="34" charset="0"/>
              </a:rPr>
              <a:t>Certificado actualizado del Registrador de Instrumentos Públicos y Privados sobre la propiedad del inmueble, o la prueba idónea de la posesión o tenencia.</a:t>
            </a:r>
          </a:p>
        </p:txBody>
      </p:sp>
    </p:spTree>
    <p:extLst>
      <p:ext uri="{BB962C8B-B14F-4D97-AF65-F5344CB8AC3E}">
        <p14:creationId xmlns:p14="http://schemas.microsoft.com/office/powerpoint/2010/main" val="763283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275385" y="6657945"/>
            <a:ext cx="1545728" cy="200055"/>
          </a:xfrm>
          <a:prstGeom prst="rect">
            <a:avLst/>
          </a:prstGeom>
          <a:noFill/>
        </p:spPr>
        <p:txBody>
          <a:bodyPr wrap="square" lIns="91440" tIns="45720" rIns="91440" bIns="45720">
            <a:spAutoFit/>
          </a:bodyPr>
          <a:lstStyle/>
          <a:p>
            <a:pPr algn="ctr"/>
            <a:r>
              <a:rPr lang="es-ES" sz="700" dirty="0">
                <a:ln w="0"/>
                <a:effectLst>
                  <a:outerShdw blurRad="38100" dist="19050" dir="2700000" algn="tl" rotWithShape="0">
                    <a:schemeClr val="dk1">
                      <a:alpha val="40000"/>
                    </a:schemeClr>
                  </a:outerShdw>
                </a:effectLst>
              </a:rPr>
              <a:t>GCO-PR-02-FR-05 V4 03-07-2020</a:t>
            </a:r>
            <a:endParaRPr lang="es-ES" sz="700" b="0" cap="none" spc="0" dirty="0">
              <a:ln w="0"/>
              <a:solidFill>
                <a:schemeClr val="tx1"/>
              </a:solidFill>
              <a:effectLst>
                <a:outerShdw blurRad="38100" dist="19050" dir="2700000" algn="tl" rotWithShape="0">
                  <a:schemeClr val="dk1">
                    <a:alpha val="40000"/>
                  </a:schemeClr>
                </a:outerShdw>
              </a:effectLst>
            </a:endParaRPr>
          </a:p>
        </p:txBody>
      </p:sp>
      <p:sp>
        <p:nvSpPr>
          <p:cNvPr id="5" name="Rectángulo 4"/>
          <p:cNvSpPr/>
          <p:nvPr/>
        </p:nvSpPr>
        <p:spPr>
          <a:xfrm>
            <a:off x="668867" y="325638"/>
            <a:ext cx="7763933" cy="5078313"/>
          </a:xfrm>
          <a:prstGeom prst="rect">
            <a:avLst/>
          </a:prstGeom>
        </p:spPr>
        <p:txBody>
          <a:bodyPr wrap="square">
            <a:spAutoFit/>
          </a:bodyPr>
          <a:lstStyle/>
          <a:p>
            <a:pPr algn="just"/>
            <a:r>
              <a:rPr lang="es-CO" b="1" dirty="0">
                <a:ea typeface="Batang" pitchFamily="18" charset="-127"/>
                <a:cs typeface="Calibri" panose="020F0502020204030204" pitchFamily="34" charset="0"/>
              </a:rPr>
              <a:t>6. </a:t>
            </a:r>
            <a:r>
              <a:rPr lang="es-CO" dirty="0">
                <a:ea typeface="Batang" pitchFamily="18" charset="-127"/>
                <a:cs typeface="Calibri" panose="020F0502020204030204" pitchFamily="34" charset="0"/>
              </a:rPr>
              <a:t>Nombre y localización del predio, proyecto, obra o actividad. </a:t>
            </a:r>
          </a:p>
          <a:p>
            <a:pPr algn="just"/>
            <a:endParaRPr lang="es-CO" sz="1000" b="1" dirty="0">
              <a:ea typeface="Batang" pitchFamily="18" charset="-127"/>
              <a:cs typeface="Calibri" panose="020F0502020204030204" pitchFamily="34" charset="0"/>
            </a:endParaRPr>
          </a:p>
          <a:p>
            <a:pPr algn="just"/>
            <a:r>
              <a:rPr lang="es-CO" b="1" dirty="0">
                <a:ea typeface="Batang" pitchFamily="18" charset="-127"/>
                <a:cs typeface="Calibri" panose="020F0502020204030204" pitchFamily="34" charset="0"/>
              </a:rPr>
              <a:t>7. </a:t>
            </a:r>
            <a:r>
              <a:rPr lang="es-CO" dirty="0">
                <a:ea typeface="Batang" pitchFamily="18" charset="-127"/>
                <a:cs typeface="Calibri" panose="020F0502020204030204" pitchFamily="34" charset="0"/>
              </a:rPr>
              <a:t>Costo del proyecto, obra o actividad. </a:t>
            </a:r>
          </a:p>
          <a:p>
            <a:pPr algn="just"/>
            <a:endParaRPr lang="es-ES" sz="1000" dirty="0">
              <a:ea typeface="Batang" pitchFamily="18" charset="-127"/>
              <a:cs typeface="Calibri" panose="020F0502020204030204" pitchFamily="34" charset="0"/>
            </a:endParaRPr>
          </a:p>
          <a:p>
            <a:pPr algn="just"/>
            <a:r>
              <a:rPr lang="es-CO" b="1" dirty="0">
                <a:ea typeface="Batang" pitchFamily="18" charset="-127"/>
                <a:cs typeface="Calibri" panose="020F0502020204030204" pitchFamily="34" charset="0"/>
              </a:rPr>
              <a:t>8.</a:t>
            </a:r>
            <a:r>
              <a:rPr lang="es-CO" dirty="0">
                <a:ea typeface="Batang" pitchFamily="18" charset="-127"/>
                <a:cs typeface="Calibri" panose="020F0502020204030204" pitchFamily="34" charset="0"/>
              </a:rPr>
              <a:t> Fuente de abastecimiento de agua indicando la cuenca hidrográfica a la cual pertenece </a:t>
            </a:r>
            <a:r>
              <a:rPr lang="es-MX" dirty="0"/>
              <a:t>la cuenca hidrográfica o unidad ambiental costera u oceánica a la cual pertenece</a:t>
            </a:r>
            <a:r>
              <a:rPr lang="es-CO" dirty="0">
                <a:ea typeface="Batang" pitchFamily="18" charset="-127"/>
                <a:cs typeface="Calibri" panose="020F0502020204030204" pitchFamily="34" charset="0"/>
              </a:rPr>
              <a:t>. </a:t>
            </a:r>
          </a:p>
          <a:p>
            <a:pPr algn="just"/>
            <a:endParaRPr lang="es-CO" sz="1000" dirty="0">
              <a:ea typeface="Batang" pitchFamily="18" charset="-127"/>
              <a:cs typeface="Calibri" panose="020F0502020204030204" pitchFamily="34" charset="0"/>
            </a:endParaRPr>
          </a:p>
          <a:p>
            <a:pPr algn="just"/>
            <a:r>
              <a:rPr lang="es-CO" b="1" dirty="0">
                <a:ea typeface="Batang" pitchFamily="18" charset="-127"/>
                <a:cs typeface="Calibri" panose="020F0502020204030204" pitchFamily="34" charset="0"/>
              </a:rPr>
              <a:t>9.</a:t>
            </a:r>
            <a:r>
              <a:rPr lang="es-CO" dirty="0">
                <a:ea typeface="Batang" pitchFamily="18" charset="-127"/>
                <a:cs typeface="Calibri" panose="020F0502020204030204" pitchFamily="34" charset="0"/>
              </a:rPr>
              <a:t> Características de las actividades que generan el vertimiento. </a:t>
            </a:r>
          </a:p>
          <a:p>
            <a:pPr algn="just"/>
            <a:endParaRPr lang="es-CO" sz="1000" b="1" dirty="0">
              <a:solidFill>
                <a:srgbClr val="FF0000"/>
              </a:solidFill>
              <a:ea typeface="Batang" pitchFamily="18" charset="-127"/>
              <a:cs typeface="Calibri" panose="020F0502020204030204" pitchFamily="34" charset="0"/>
            </a:endParaRPr>
          </a:p>
          <a:p>
            <a:pPr algn="just"/>
            <a:r>
              <a:rPr lang="es-CO" b="1" dirty="0">
                <a:ea typeface="Batang" pitchFamily="18" charset="-127"/>
                <a:cs typeface="Calibri" panose="020F0502020204030204" pitchFamily="34" charset="0"/>
              </a:rPr>
              <a:t>10.</a:t>
            </a:r>
            <a:r>
              <a:rPr lang="es-CO" dirty="0">
                <a:ea typeface="Batang" pitchFamily="18" charset="-127"/>
                <a:cs typeface="Calibri" panose="020F0502020204030204" pitchFamily="34" charset="0"/>
              </a:rPr>
              <a:t> Plano donde se identifique origen, cantidad y localización georreferenciada de las descargas al cuerpo de agua o suelo. </a:t>
            </a:r>
          </a:p>
          <a:p>
            <a:pPr algn="just"/>
            <a:endParaRPr lang="es-CO" sz="1000" b="1" dirty="0">
              <a:ea typeface="Batang" pitchFamily="18" charset="-127"/>
              <a:cs typeface="Calibri" panose="020F0502020204030204" pitchFamily="34" charset="0"/>
            </a:endParaRPr>
          </a:p>
          <a:p>
            <a:pPr algn="just"/>
            <a:r>
              <a:rPr lang="es-CO" b="1" dirty="0">
                <a:ea typeface="Batang" pitchFamily="18" charset="-127"/>
                <a:cs typeface="Calibri" panose="020F0502020204030204" pitchFamily="34" charset="0"/>
              </a:rPr>
              <a:t>11.</a:t>
            </a:r>
            <a:r>
              <a:rPr lang="es-CO" dirty="0">
                <a:ea typeface="Batang" pitchFamily="18" charset="-127"/>
                <a:cs typeface="Calibri" panose="020F0502020204030204" pitchFamily="34" charset="0"/>
              </a:rPr>
              <a:t> </a:t>
            </a:r>
            <a:r>
              <a:rPr lang="es-MX" dirty="0"/>
              <a:t>Nombre de la fuente receptora del vertimiento indicando la cuenca hidrográfica o unidad ambiental costera u oceánica a la cual pertenece </a:t>
            </a:r>
            <a:r>
              <a:rPr lang="es-CO" dirty="0">
                <a:ea typeface="Batang" pitchFamily="18" charset="-127"/>
                <a:cs typeface="Calibri" panose="020F0502020204030204" pitchFamily="34" charset="0"/>
              </a:rPr>
              <a:t>. </a:t>
            </a:r>
          </a:p>
          <a:p>
            <a:pPr algn="just"/>
            <a:endParaRPr lang="es-CO" sz="1000" dirty="0">
              <a:ea typeface="Batang" pitchFamily="18" charset="-127"/>
              <a:cs typeface="Calibri" panose="020F0502020204030204" pitchFamily="34" charset="0"/>
            </a:endParaRPr>
          </a:p>
          <a:p>
            <a:pPr algn="just"/>
            <a:r>
              <a:rPr lang="es-CO" b="1" dirty="0">
                <a:latin typeface="Calibri" panose="020F0502020204030204" pitchFamily="34" charset="0"/>
                <a:ea typeface="Batang" pitchFamily="18" charset="-127"/>
                <a:cs typeface="Calibri" panose="020F0502020204030204" pitchFamily="34" charset="0"/>
              </a:rPr>
              <a:t>12.</a:t>
            </a:r>
            <a:r>
              <a:rPr lang="es-CO" dirty="0">
                <a:latin typeface="Calibri" panose="020F0502020204030204" pitchFamily="34" charset="0"/>
                <a:ea typeface="Batang" pitchFamily="18" charset="-127"/>
                <a:cs typeface="Calibri" panose="020F0502020204030204" pitchFamily="34" charset="0"/>
              </a:rPr>
              <a:t> Caudal de la descarga expresada en litros por segundo. </a:t>
            </a:r>
          </a:p>
          <a:p>
            <a:pPr algn="just"/>
            <a:endParaRPr lang="es-CO" sz="1500" b="1" dirty="0">
              <a:latin typeface="Calibri" panose="020F0502020204030204" pitchFamily="34" charset="0"/>
              <a:ea typeface="Batang" pitchFamily="18" charset="-127"/>
              <a:cs typeface="Calibri" panose="020F0502020204030204" pitchFamily="34" charset="0"/>
            </a:endParaRPr>
          </a:p>
          <a:p>
            <a:pPr algn="just"/>
            <a:r>
              <a:rPr lang="es-CO" b="1" dirty="0">
                <a:latin typeface="Calibri" panose="020F0502020204030204" pitchFamily="34" charset="0"/>
                <a:ea typeface="Batang" pitchFamily="18" charset="-127"/>
                <a:cs typeface="Calibri" panose="020F0502020204030204" pitchFamily="34" charset="0"/>
              </a:rPr>
              <a:t>13.</a:t>
            </a:r>
            <a:r>
              <a:rPr lang="es-CO" dirty="0">
                <a:latin typeface="Calibri" panose="020F0502020204030204" pitchFamily="34" charset="0"/>
                <a:ea typeface="Batang" pitchFamily="18" charset="-127"/>
                <a:cs typeface="Calibri" panose="020F0502020204030204" pitchFamily="34" charset="0"/>
              </a:rPr>
              <a:t> Frecuencia de la descarga expresada en días por mes.</a:t>
            </a:r>
          </a:p>
          <a:p>
            <a:pPr algn="just"/>
            <a:endParaRPr lang="es-CO" sz="1500" dirty="0">
              <a:latin typeface="Calibri" panose="020F0502020204030204" pitchFamily="34" charset="0"/>
              <a:ea typeface="Batang" pitchFamily="18" charset="-127"/>
              <a:cs typeface="Calibri" panose="020F0502020204030204" pitchFamily="34" charset="0"/>
            </a:endParaRPr>
          </a:p>
          <a:p>
            <a:pPr algn="just"/>
            <a:r>
              <a:rPr lang="es-CO" b="1" dirty="0">
                <a:latin typeface="Calibri" panose="020F0502020204030204" pitchFamily="34" charset="0"/>
                <a:ea typeface="Batang" pitchFamily="18" charset="-127"/>
                <a:cs typeface="Calibri" panose="020F0502020204030204" pitchFamily="34" charset="0"/>
              </a:rPr>
              <a:t>14.</a:t>
            </a:r>
            <a:r>
              <a:rPr lang="es-CO" dirty="0">
                <a:latin typeface="Calibri" panose="020F0502020204030204" pitchFamily="34" charset="0"/>
                <a:ea typeface="Batang" pitchFamily="18" charset="-127"/>
                <a:cs typeface="Calibri" panose="020F0502020204030204" pitchFamily="34" charset="0"/>
              </a:rPr>
              <a:t> Tiempo de la descarga expresada en horas por día. </a:t>
            </a:r>
          </a:p>
        </p:txBody>
      </p:sp>
    </p:spTree>
    <p:extLst>
      <p:ext uri="{BB962C8B-B14F-4D97-AF65-F5344CB8AC3E}">
        <p14:creationId xmlns:p14="http://schemas.microsoft.com/office/powerpoint/2010/main" val="2018738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275385" y="6657945"/>
            <a:ext cx="1545728" cy="200055"/>
          </a:xfrm>
          <a:prstGeom prst="rect">
            <a:avLst/>
          </a:prstGeom>
          <a:noFill/>
        </p:spPr>
        <p:txBody>
          <a:bodyPr wrap="square" lIns="91440" tIns="45720" rIns="91440" bIns="45720">
            <a:spAutoFit/>
          </a:bodyPr>
          <a:lstStyle/>
          <a:p>
            <a:pPr algn="ctr"/>
            <a:r>
              <a:rPr lang="es-ES" sz="700" dirty="0">
                <a:ln w="0"/>
                <a:effectLst>
                  <a:outerShdw blurRad="38100" dist="19050" dir="2700000" algn="tl" rotWithShape="0">
                    <a:schemeClr val="dk1">
                      <a:alpha val="40000"/>
                    </a:schemeClr>
                  </a:outerShdw>
                </a:effectLst>
              </a:rPr>
              <a:t>GCO-PR-02-FR-05 V4 03-07-2020</a:t>
            </a:r>
            <a:endParaRPr lang="es-ES" sz="700" b="0" cap="none" spc="0" dirty="0">
              <a:ln w="0"/>
              <a:solidFill>
                <a:schemeClr val="tx1"/>
              </a:solidFill>
              <a:effectLst>
                <a:outerShdw blurRad="38100" dist="19050" dir="2700000" algn="tl" rotWithShape="0">
                  <a:schemeClr val="dk1">
                    <a:alpha val="40000"/>
                  </a:schemeClr>
                </a:outerShdw>
              </a:effectLst>
            </a:endParaRPr>
          </a:p>
        </p:txBody>
      </p:sp>
      <p:sp>
        <p:nvSpPr>
          <p:cNvPr id="3" name="6 CuadroTexto"/>
          <p:cNvSpPr txBox="1"/>
          <p:nvPr/>
        </p:nvSpPr>
        <p:spPr>
          <a:xfrm>
            <a:off x="651934" y="247983"/>
            <a:ext cx="7797800" cy="5293757"/>
          </a:xfrm>
          <a:prstGeom prst="rect">
            <a:avLst/>
          </a:prstGeom>
          <a:noFill/>
        </p:spPr>
        <p:txBody>
          <a:bodyPr wrap="square" rtlCol="0">
            <a:spAutoFit/>
          </a:bodyPr>
          <a:lstStyle/>
          <a:p>
            <a:pPr algn="just"/>
            <a:r>
              <a:rPr lang="es-CO" b="1" dirty="0">
                <a:latin typeface="Calibri" panose="020F0502020204030204" pitchFamily="34" charset="0"/>
                <a:ea typeface="Batang" pitchFamily="18" charset="-127"/>
                <a:cs typeface="Calibri" panose="020F0502020204030204" pitchFamily="34" charset="0"/>
              </a:rPr>
              <a:t>15</a:t>
            </a:r>
            <a:r>
              <a:rPr lang="es-CO" dirty="0">
                <a:latin typeface="Calibri" panose="020F0502020204030204" pitchFamily="34" charset="0"/>
                <a:ea typeface="Batang" pitchFamily="18" charset="-127"/>
                <a:cs typeface="Calibri" panose="020F0502020204030204" pitchFamily="34" charset="0"/>
              </a:rPr>
              <a:t>. Tipo de flujo de la descarga indicando si es continuo o intermitente.</a:t>
            </a:r>
          </a:p>
          <a:p>
            <a:pPr algn="just"/>
            <a:endParaRPr lang="es-CO" sz="800" b="1" dirty="0">
              <a:latin typeface="Calibri" panose="020F0502020204030204" pitchFamily="34" charset="0"/>
              <a:ea typeface="Batang" pitchFamily="18" charset="-127"/>
              <a:cs typeface="Calibri" panose="020F0502020204030204" pitchFamily="34" charset="0"/>
            </a:endParaRPr>
          </a:p>
          <a:p>
            <a:pPr algn="just"/>
            <a:r>
              <a:rPr lang="es-CO" b="1" dirty="0">
                <a:latin typeface="Calibri" panose="020F0502020204030204" pitchFamily="34" charset="0"/>
                <a:ea typeface="Batang" pitchFamily="18" charset="-127"/>
                <a:cs typeface="Calibri" panose="020F0502020204030204" pitchFamily="34" charset="0"/>
              </a:rPr>
              <a:t>16</a:t>
            </a:r>
            <a:r>
              <a:rPr lang="es-CO" dirty="0">
                <a:latin typeface="Calibri" panose="020F0502020204030204" pitchFamily="34" charset="0"/>
                <a:ea typeface="Batang" pitchFamily="18" charset="-127"/>
                <a:cs typeface="Calibri" panose="020F0502020204030204" pitchFamily="34" charset="0"/>
              </a:rPr>
              <a:t>. Caracterización actual del vertimiento existente o estado final previsto para el vertimiento proyectado de conformidad con la norma de vertimientos vigente. </a:t>
            </a:r>
          </a:p>
          <a:p>
            <a:pPr algn="just"/>
            <a:endParaRPr lang="es-CO" sz="800" dirty="0">
              <a:latin typeface="Calibri" panose="020F0502020204030204" pitchFamily="34" charset="0"/>
              <a:ea typeface="Batang" pitchFamily="18" charset="-127"/>
              <a:cs typeface="Calibri" panose="020F0502020204030204" pitchFamily="34" charset="0"/>
            </a:endParaRPr>
          </a:p>
          <a:p>
            <a:pPr algn="just"/>
            <a:r>
              <a:rPr lang="es-CO" b="1" dirty="0">
                <a:latin typeface="Calibri" panose="020F0502020204030204" pitchFamily="34" charset="0"/>
                <a:ea typeface="Batang" pitchFamily="18" charset="-127"/>
                <a:cs typeface="Calibri" panose="020F0502020204030204" pitchFamily="34" charset="0"/>
              </a:rPr>
              <a:t>17. </a:t>
            </a:r>
            <a:r>
              <a:rPr lang="es-ES" dirty="0">
                <a:latin typeface="Calibri" panose="020F0502020204030204" pitchFamily="34" charset="0"/>
                <a:cs typeface="Calibri" panose="020F0502020204030204" pitchFamily="34" charset="0"/>
              </a:rPr>
              <a:t>Ubicación, descripción de la operación del sistema, memorias técnicas y diseños de ingeniería conceptual y básica, planos de detalle del sistema de tratamiento y </a:t>
            </a:r>
            <a:r>
              <a:rPr lang="en-US" dirty="0">
                <a:latin typeface="Calibri" panose="020F0502020204030204" pitchFamily="34" charset="0"/>
                <a:cs typeface="Calibri" panose="020F0502020204030204" pitchFamily="34" charset="0"/>
              </a:rPr>
              <a:t>condiciones de eficiencia.</a:t>
            </a:r>
            <a:endParaRPr lang="es-CO" dirty="0">
              <a:latin typeface="Calibri" panose="020F0502020204030204" pitchFamily="34" charset="0"/>
              <a:ea typeface="Batang" pitchFamily="18" charset="-127"/>
              <a:cs typeface="Calibri" panose="020F0502020204030204" pitchFamily="34" charset="0"/>
            </a:endParaRPr>
          </a:p>
          <a:p>
            <a:pPr algn="just"/>
            <a:endParaRPr lang="es-CO" sz="800" dirty="0">
              <a:latin typeface="Calibri" panose="020F0502020204030204" pitchFamily="34" charset="0"/>
              <a:ea typeface="Batang" pitchFamily="18" charset="-127"/>
              <a:cs typeface="Calibri" panose="020F0502020204030204" pitchFamily="34" charset="0"/>
            </a:endParaRPr>
          </a:p>
          <a:p>
            <a:pPr algn="just"/>
            <a:r>
              <a:rPr lang="es-CO" b="1" dirty="0">
                <a:latin typeface="Calibri" panose="020F0502020204030204" pitchFamily="34" charset="0"/>
                <a:ea typeface="Batang" pitchFamily="18" charset="-127"/>
                <a:cs typeface="Calibri" panose="020F0502020204030204" pitchFamily="34" charset="0"/>
              </a:rPr>
              <a:t>18. </a:t>
            </a:r>
            <a:r>
              <a:rPr lang="es-CO" dirty="0">
                <a:latin typeface="Calibri" panose="020F0502020204030204" pitchFamily="34" charset="0"/>
                <a:ea typeface="Batang" pitchFamily="18" charset="-127"/>
                <a:cs typeface="Calibri" panose="020F0502020204030204" pitchFamily="34" charset="0"/>
              </a:rPr>
              <a:t>Concepto sobre uso del suelo. </a:t>
            </a:r>
          </a:p>
          <a:p>
            <a:pPr algn="just"/>
            <a:endParaRPr lang="es-CO" sz="1400" dirty="0">
              <a:latin typeface="Calibri" panose="020F0502020204030204" pitchFamily="34" charset="0"/>
              <a:ea typeface="Batang" pitchFamily="18" charset="-127"/>
              <a:cs typeface="Calibri" panose="020F0502020204030204" pitchFamily="34" charset="0"/>
            </a:endParaRPr>
          </a:p>
          <a:p>
            <a:r>
              <a:rPr lang="es-CO" b="1" dirty="0">
                <a:latin typeface="Calibri" panose="020F0502020204030204" pitchFamily="34" charset="0"/>
                <a:ea typeface="Batang" pitchFamily="18" charset="-127"/>
                <a:cs typeface="Calibri" panose="020F0502020204030204" pitchFamily="34" charset="0"/>
              </a:rPr>
              <a:t>19</a:t>
            </a:r>
            <a:r>
              <a:rPr lang="es-CO" dirty="0">
                <a:latin typeface="Calibri" panose="020F0502020204030204" pitchFamily="34" charset="0"/>
                <a:ea typeface="Batang" pitchFamily="18" charset="-127"/>
                <a:cs typeface="Calibri" panose="020F0502020204030204" pitchFamily="34" charset="0"/>
              </a:rPr>
              <a:t>. </a:t>
            </a:r>
            <a:r>
              <a:rPr lang="es-MX" dirty="0">
                <a:hlinkClick r:id="rId2" action="ppaction://hlinksldjump"/>
              </a:rPr>
              <a:t>Evaluación Ambiental del Vertimiento</a:t>
            </a:r>
            <a:r>
              <a:rPr lang="es-MX" dirty="0"/>
              <a:t>, salvo para los vertimientos generados a los sistemas de alcantarillado público </a:t>
            </a:r>
            <a:r>
              <a:rPr lang="es-CO" dirty="0">
                <a:latin typeface="Calibri" panose="020F0502020204030204" pitchFamily="34" charset="0"/>
                <a:ea typeface="Batang" pitchFamily="18" charset="-127"/>
                <a:cs typeface="Calibri" panose="020F0502020204030204" pitchFamily="34" charset="0"/>
              </a:rPr>
              <a:t>– Articulo 6 y 9 del Decreto 050 de 2018.</a:t>
            </a:r>
          </a:p>
          <a:p>
            <a:pPr algn="just"/>
            <a:endParaRPr lang="es-CO" sz="1400" dirty="0">
              <a:latin typeface="Calibri" panose="020F0502020204030204" pitchFamily="34" charset="0"/>
              <a:ea typeface="Batang" pitchFamily="18" charset="-127"/>
              <a:cs typeface="Calibri" panose="020F0502020204030204" pitchFamily="34" charset="0"/>
            </a:endParaRPr>
          </a:p>
          <a:p>
            <a:pPr algn="just"/>
            <a:r>
              <a:rPr lang="es-CO" b="1" dirty="0">
                <a:latin typeface="Calibri" panose="020F0502020204030204" pitchFamily="34" charset="0"/>
                <a:ea typeface="Batang" pitchFamily="18" charset="-127"/>
                <a:cs typeface="Calibri" panose="020F0502020204030204" pitchFamily="34" charset="0"/>
              </a:rPr>
              <a:t>20</a:t>
            </a:r>
            <a:r>
              <a:rPr lang="es-CO" dirty="0">
                <a:latin typeface="Calibri" panose="020F0502020204030204" pitchFamily="34" charset="0"/>
                <a:ea typeface="Batang" pitchFamily="18" charset="-127"/>
                <a:cs typeface="Calibri" panose="020F0502020204030204" pitchFamily="34" charset="0"/>
              </a:rPr>
              <a:t>. </a:t>
            </a:r>
            <a:r>
              <a:rPr lang="es-CO" dirty="0">
                <a:ea typeface="Batang" pitchFamily="18" charset="-127"/>
                <a:cs typeface="Calibri" panose="020F0502020204030204" pitchFamily="34" charset="0"/>
              </a:rPr>
              <a:t>Plan de gestión del </a:t>
            </a:r>
            <a:r>
              <a:rPr lang="es-CO" dirty="0">
                <a:ea typeface="Batang" pitchFamily="18" charset="-127"/>
                <a:cs typeface="Calibri" panose="020F0502020204030204" pitchFamily="34" charset="0"/>
                <a:hlinkClick r:id="rId3" action="ppaction://hlinkfile"/>
              </a:rPr>
              <a:t>Riesgo</a:t>
            </a:r>
            <a:r>
              <a:rPr lang="es-CO" dirty="0">
                <a:ea typeface="Batang" pitchFamily="18" charset="-127"/>
                <a:cs typeface="Calibri" panose="020F0502020204030204" pitchFamily="34" charset="0"/>
              </a:rPr>
              <a:t> para el manejo del vertimiento – </a:t>
            </a:r>
            <a:r>
              <a:rPr lang="es-CO" dirty="0">
                <a:ea typeface="Batang" pitchFamily="18" charset="-127"/>
                <a:cs typeface="Calibri" panose="020F0502020204030204" pitchFamily="34" charset="0"/>
                <a:hlinkClick r:id="rId4" action="ppaction://hlinkfile"/>
              </a:rPr>
              <a:t>Res 1514 de 2012</a:t>
            </a:r>
            <a:r>
              <a:rPr lang="es-CO" dirty="0">
                <a:ea typeface="Batang" pitchFamily="18" charset="-127"/>
                <a:cs typeface="Calibri" panose="020F0502020204030204" pitchFamily="34" charset="0"/>
              </a:rPr>
              <a:t>. (</a:t>
            </a:r>
            <a:r>
              <a:rPr lang="es-CO" dirty="0">
                <a:cs typeface="Arial" panose="020B0604020202020204" pitchFamily="34" charset="0"/>
              </a:rPr>
              <a:t>Artículo 2.2.3.3.5.4 – Decreto 1076 de 2015)</a:t>
            </a:r>
            <a:endParaRPr lang="es-CO" dirty="0">
              <a:ea typeface="Batang" pitchFamily="18" charset="-127"/>
              <a:cs typeface="Calibri" panose="020F0502020204030204" pitchFamily="34" charset="0"/>
            </a:endParaRPr>
          </a:p>
          <a:p>
            <a:pPr algn="just"/>
            <a:endParaRPr lang="es-CO" sz="1400" dirty="0">
              <a:latin typeface="Calibri" panose="020F0502020204030204" pitchFamily="34" charset="0"/>
              <a:ea typeface="Batang" pitchFamily="18" charset="-127"/>
              <a:cs typeface="Calibri" panose="020F0502020204030204" pitchFamily="34" charset="0"/>
            </a:endParaRPr>
          </a:p>
          <a:p>
            <a:pPr algn="just"/>
            <a:r>
              <a:rPr lang="es-CO" b="1" dirty="0">
                <a:latin typeface="Calibri" panose="020F0502020204030204" pitchFamily="34" charset="0"/>
                <a:ea typeface="Batang" pitchFamily="18" charset="-127"/>
                <a:cs typeface="Calibri" panose="020F0502020204030204" pitchFamily="34" charset="0"/>
              </a:rPr>
              <a:t>21</a:t>
            </a:r>
            <a:r>
              <a:rPr lang="es-CO" dirty="0">
                <a:latin typeface="Calibri" panose="020F0502020204030204" pitchFamily="34" charset="0"/>
                <a:ea typeface="Batang" pitchFamily="18" charset="-127"/>
                <a:cs typeface="Calibri" panose="020F0502020204030204" pitchFamily="34" charset="0"/>
              </a:rPr>
              <a:t>. Constancia de pago para la prestación del servicio de evaluación del permiso.</a:t>
            </a:r>
          </a:p>
          <a:p>
            <a:pPr algn="just"/>
            <a:endParaRPr lang="es-CO" sz="1400" b="1" dirty="0">
              <a:latin typeface="Calibri" panose="020F0502020204030204" pitchFamily="34" charset="0"/>
              <a:ea typeface="Batang" pitchFamily="18" charset="-127"/>
              <a:cs typeface="Calibri" panose="020F0502020204030204" pitchFamily="34" charset="0"/>
            </a:endParaRPr>
          </a:p>
          <a:p>
            <a:pPr algn="just"/>
            <a:r>
              <a:rPr lang="es-CO" b="1" dirty="0">
                <a:latin typeface="Calibri" panose="020F0502020204030204" pitchFamily="34" charset="0"/>
                <a:ea typeface="Batang" pitchFamily="18" charset="-127"/>
                <a:cs typeface="Calibri" panose="020F0502020204030204" pitchFamily="34" charset="0"/>
              </a:rPr>
              <a:t>22.  </a:t>
            </a:r>
            <a:r>
              <a:rPr lang="es-CO" dirty="0">
                <a:latin typeface="Calibri" panose="020F0502020204030204" pitchFamily="34" charset="0"/>
                <a:ea typeface="Batang" pitchFamily="18" charset="-127"/>
                <a:cs typeface="Calibri" panose="020F0502020204030204" pitchFamily="34" charset="0"/>
              </a:rPr>
              <a:t>Permiso de ocupación de </a:t>
            </a:r>
            <a:r>
              <a:rPr lang="es-CO" dirty="0">
                <a:latin typeface="Calibri" panose="020F0502020204030204" pitchFamily="34" charset="0"/>
                <a:ea typeface="Batang" pitchFamily="18" charset="-127"/>
                <a:cs typeface="Calibri" panose="020F0502020204030204" pitchFamily="34" charset="0"/>
                <a:hlinkClick r:id="rId5" action="ppaction://hlinksldjump"/>
              </a:rPr>
              <a:t>cauce</a:t>
            </a:r>
            <a:r>
              <a:rPr lang="es-CO" dirty="0">
                <a:latin typeface="Calibri" panose="020F0502020204030204" pitchFamily="34" charset="0"/>
                <a:ea typeface="Batang" pitchFamily="18" charset="-127"/>
                <a:cs typeface="Calibri" panose="020F0502020204030204" pitchFamily="34" charset="0"/>
              </a:rPr>
              <a:t>. Memorando DESCA </a:t>
            </a:r>
            <a:r>
              <a:rPr lang="es-CO" dirty="0">
                <a:latin typeface="Calibri" panose="020F0502020204030204" pitchFamily="34" charset="0"/>
                <a:ea typeface="Batang" pitchFamily="18" charset="-127"/>
                <a:cs typeface="Calibri" panose="020F0502020204030204" pitchFamily="34" charset="0"/>
                <a:hlinkClick r:id="rId6" action="ppaction://hlinkfile"/>
              </a:rPr>
              <a:t>20194100317</a:t>
            </a:r>
            <a:r>
              <a:rPr lang="es-CO" dirty="0">
                <a:latin typeface="Calibri" panose="020F0502020204030204" pitchFamily="34" charset="0"/>
                <a:ea typeface="Batang" pitchFamily="18" charset="-127"/>
                <a:cs typeface="Calibri" panose="020F0502020204030204" pitchFamily="34" charset="0"/>
              </a:rPr>
              <a:t> – </a:t>
            </a:r>
            <a:r>
              <a:rPr lang="es-CO" dirty="0">
                <a:latin typeface="Calibri" panose="020F0502020204030204" pitchFamily="34" charset="0"/>
                <a:ea typeface="Batang" pitchFamily="18" charset="-127"/>
                <a:cs typeface="Calibri" panose="020F0502020204030204" pitchFamily="34" charset="0"/>
                <a:hlinkClick r:id="rId7" action="ppaction://hlinkfile"/>
              </a:rPr>
              <a:t>Lineamientos</a:t>
            </a:r>
            <a:r>
              <a:rPr lang="es-CO" dirty="0">
                <a:latin typeface="Calibri" panose="020F0502020204030204" pitchFamily="34" charset="0"/>
                <a:ea typeface="Batang" pitchFamily="18" charset="-127"/>
                <a:cs typeface="Calibri" panose="020F0502020204030204" pitchFamily="34" charset="0"/>
              </a:rPr>
              <a:t> Técnicos Ocupación de Cauce.</a:t>
            </a:r>
            <a:endParaRPr lang="es-CO" b="1" dirty="0">
              <a:latin typeface="Calibri" panose="020F0502020204030204" pitchFamily="34" charset="0"/>
              <a:ea typeface="Batang" pitchFamily="18" charset="-127"/>
              <a:cs typeface="Calibri" panose="020F0502020204030204" pitchFamily="34" charset="0"/>
            </a:endParaRPr>
          </a:p>
        </p:txBody>
      </p:sp>
      <p:sp>
        <p:nvSpPr>
          <p:cNvPr id="2" name="Estrella de 5 puntas 1">
            <a:hlinkClick r:id="rId8" action="ppaction://hlinksldjump"/>
          </p:cNvPr>
          <p:cNvSpPr/>
          <p:nvPr/>
        </p:nvSpPr>
        <p:spPr>
          <a:xfrm>
            <a:off x="6900333" y="5541740"/>
            <a:ext cx="524934" cy="50346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796250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261534" y="879718"/>
            <a:ext cx="6770058" cy="523220"/>
          </a:xfrm>
          <a:prstGeom prst="rect">
            <a:avLst/>
          </a:prstGeom>
          <a:noFill/>
        </p:spPr>
        <p:txBody>
          <a:bodyPr wrap="none" rtlCol="0">
            <a:spAutoFit/>
          </a:bodyPr>
          <a:lstStyle/>
          <a:p>
            <a:r>
              <a:rPr lang="es-CO" sz="2800" b="1" dirty="0">
                <a:solidFill>
                  <a:srgbClr val="009F9A"/>
                </a:solidFill>
                <a:latin typeface="Calibri" panose="020F0502020204030204" pitchFamily="34" charset="0"/>
                <a:cs typeface="Calibri" panose="020F0502020204030204" pitchFamily="34" charset="0"/>
              </a:rPr>
              <a:t>EVALUACIÓN AMBIENTAL DEL VERTIMIENTO</a:t>
            </a:r>
          </a:p>
        </p:txBody>
      </p:sp>
      <p:sp>
        <p:nvSpPr>
          <p:cNvPr id="5" name="Rectángulo 4"/>
          <p:cNvSpPr/>
          <p:nvPr/>
        </p:nvSpPr>
        <p:spPr>
          <a:xfrm>
            <a:off x="965199" y="2112390"/>
            <a:ext cx="7374467" cy="2862322"/>
          </a:xfrm>
          <a:prstGeom prst="rect">
            <a:avLst/>
          </a:prstGeom>
        </p:spPr>
        <p:txBody>
          <a:bodyPr wrap="square">
            <a:spAutoFit/>
          </a:bodyPr>
          <a:lstStyle/>
          <a:p>
            <a:pPr algn="just"/>
            <a:r>
              <a:rPr lang="es-MX" dirty="0">
                <a:latin typeface="Arial" panose="020B0604020202020204" pitchFamily="34" charset="0"/>
              </a:rPr>
              <a:t>1. Localización georreferenciada de proyecto, obra o actividad. </a:t>
            </a:r>
          </a:p>
          <a:p>
            <a:pPr algn="just"/>
            <a:endParaRPr lang="es-MX" dirty="0">
              <a:latin typeface="Arial" panose="020B0604020202020204" pitchFamily="34" charset="0"/>
            </a:endParaRPr>
          </a:p>
          <a:p>
            <a:pPr algn="just"/>
            <a:r>
              <a:rPr lang="es-MX" dirty="0">
                <a:latin typeface="Arial" panose="020B0604020202020204" pitchFamily="34" charset="0"/>
              </a:rPr>
              <a:t>2. Memoria detallada del proyecto, obra o actividad que se pretenda realizar, con especificaciones de procesos y tecnologías que serán empleados</a:t>
            </a:r>
            <a:r>
              <a:rPr lang="es-MX" sz="1100" dirty="0">
                <a:latin typeface="HiddenHorzOCl"/>
              </a:rPr>
              <a:t> </a:t>
            </a:r>
            <a:r>
              <a:rPr lang="es-MX" dirty="0">
                <a:latin typeface="Arial" panose="020B0604020202020204" pitchFamily="34" charset="0"/>
              </a:rPr>
              <a:t>en la gestión del vertimiento. </a:t>
            </a:r>
          </a:p>
          <a:p>
            <a:pPr algn="just"/>
            <a:endParaRPr lang="es-MX" dirty="0">
              <a:latin typeface="Arial" panose="020B0604020202020204" pitchFamily="34" charset="0"/>
            </a:endParaRPr>
          </a:p>
          <a:p>
            <a:pPr algn="just"/>
            <a:r>
              <a:rPr lang="es-MX" dirty="0">
                <a:latin typeface="Arial" panose="020B0604020202020204" pitchFamily="34" charset="0"/>
              </a:rPr>
              <a:t>3. Información detallada sobre la naturaleza de los insumos, productos químicos, formas de energía empleados y los procesos químicos y físicos utilizados en el desarrollo del proyecto, obra o actividad que genera vertimientos. </a:t>
            </a:r>
          </a:p>
        </p:txBody>
      </p:sp>
      <p:sp>
        <p:nvSpPr>
          <p:cNvPr id="6" name="CuadroTexto 5"/>
          <p:cNvSpPr txBox="1"/>
          <p:nvPr/>
        </p:nvSpPr>
        <p:spPr>
          <a:xfrm>
            <a:off x="6079066" y="1559674"/>
            <a:ext cx="2680542" cy="400110"/>
          </a:xfrm>
          <a:prstGeom prst="rect">
            <a:avLst/>
          </a:prstGeom>
          <a:noFill/>
        </p:spPr>
        <p:txBody>
          <a:bodyPr wrap="none" rtlCol="0">
            <a:spAutoFit/>
          </a:bodyPr>
          <a:lstStyle/>
          <a:p>
            <a:r>
              <a:rPr lang="es-CO" sz="2000" b="1" i="1" dirty="0">
                <a:solidFill>
                  <a:srgbClr val="746163"/>
                </a:solidFill>
                <a:latin typeface="Calibri" panose="020F0502020204030204" pitchFamily="34" charset="0"/>
                <a:cs typeface="Calibri" panose="020F0502020204030204" pitchFamily="34" charset="0"/>
              </a:rPr>
              <a:t>Art 9 – </a:t>
            </a:r>
            <a:r>
              <a:rPr lang="es-CO" sz="2000" b="1" i="1" dirty="0" err="1">
                <a:solidFill>
                  <a:srgbClr val="746163"/>
                </a:solidFill>
                <a:latin typeface="Calibri" panose="020F0502020204030204" pitchFamily="34" charset="0"/>
                <a:cs typeface="Calibri" panose="020F0502020204030204" pitchFamily="34" charset="0"/>
              </a:rPr>
              <a:t>Dec</a:t>
            </a:r>
            <a:r>
              <a:rPr lang="es-CO" sz="2000" b="1" i="1" dirty="0">
                <a:solidFill>
                  <a:srgbClr val="746163"/>
                </a:solidFill>
                <a:latin typeface="Calibri" panose="020F0502020204030204" pitchFamily="34" charset="0"/>
                <a:cs typeface="Calibri" panose="020F0502020204030204" pitchFamily="34" charset="0"/>
              </a:rPr>
              <a:t> 050 de 2018</a:t>
            </a:r>
          </a:p>
        </p:txBody>
      </p:sp>
    </p:spTree>
    <p:extLst>
      <p:ext uri="{BB962C8B-B14F-4D97-AF65-F5344CB8AC3E}">
        <p14:creationId xmlns:p14="http://schemas.microsoft.com/office/powerpoint/2010/main" val="1572014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56735" y="808589"/>
            <a:ext cx="7272868" cy="4247317"/>
          </a:xfrm>
          <a:prstGeom prst="rect">
            <a:avLst/>
          </a:prstGeom>
        </p:spPr>
        <p:txBody>
          <a:bodyPr wrap="square">
            <a:spAutoFit/>
          </a:bodyPr>
          <a:lstStyle/>
          <a:p>
            <a:pPr algn="just"/>
            <a:r>
              <a:rPr lang="es-MX" dirty="0">
                <a:latin typeface="Arial" panose="020B0604020202020204" pitchFamily="34" charset="0"/>
              </a:rPr>
              <a:t>4. Predicción y valoración de los impactos que puedan derivarse de los vertimientos puntuales generados por el proyecto, obra o actividad al cuerpo de agua. Para tal efecto, se deberá tener en cuenta el Plan de Ordenamiento del Recurso Hídrico, el modelo regional de calidad del agua, los instrumentos de administración y los usos actuales y potenciales del recurso hídrico. La predicción y valoración se realizará a través de modelos de simulación de los impactos que cause el vertimiento en el cuerpo de agua, en función de su capacidad de asimilación y de los usos y criterios de calidad establecidos por la Autoridad Ambiental competente. </a:t>
            </a:r>
          </a:p>
          <a:p>
            <a:pPr algn="just"/>
            <a:endParaRPr lang="es-MX" dirty="0">
              <a:latin typeface="Arial" panose="020B0604020202020204" pitchFamily="34" charset="0"/>
            </a:endParaRPr>
          </a:p>
          <a:p>
            <a:pPr algn="just"/>
            <a:r>
              <a:rPr lang="es-MX" dirty="0">
                <a:latin typeface="Arial" panose="020B0604020202020204" pitchFamily="34" charset="0"/>
              </a:rPr>
              <a:t>Cuando exista un Plan de Ordenamiento del Recurso Hídrico adoptado o la Autoridad Ambiental competente cuente con un modelo regional de calidad del agua, la predicción del impacto del vertimiento la realizará dicha Autoridad. </a:t>
            </a:r>
          </a:p>
        </p:txBody>
      </p:sp>
    </p:spTree>
    <p:extLst>
      <p:ext uri="{BB962C8B-B14F-4D97-AF65-F5344CB8AC3E}">
        <p14:creationId xmlns:p14="http://schemas.microsoft.com/office/powerpoint/2010/main" val="3152609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22867" y="1044649"/>
            <a:ext cx="7306733" cy="3970318"/>
          </a:xfrm>
          <a:prstGeom prst="rect">
            <a:avLst/>
          </a:prstGeom>
        </p:spPr>
        <p:txBody>
          <a:bodyPr wrap="square">
            <a:spAutoFit/>
          </a:bodyPr>
          <a:lstStyle/>
          <a:p>
            <a:pPr algn="just"/>
            <a:r>
              <a:rPr lang="es-MX" dirty="0">
                <a:latin typeface="Arial" panose="020B0604020202020204" pitchFamily="34" charset="0"/>
              </a:rPr>
              <a:t>5. Predicción y valoración de los impactos que puedan derivarse de los vertimientos generados por el proyecto, obra o actividad al suelo, considerando su vocación conforme a lo dispuesto en los instrumentos de ordenamiento territorial y los Planes de Manejo Ambiental de Acuíferos. Cuando estos últimos no existan, la autoridad ambiental competente definirá los términos y condiciones bajo los cuales se debe realizar la identificación de los impactos y la gestión ambiental de los mismos. </a:t>
            </a:r>
          </a:p>
          <a:p>
            <a:pPr algn="just"/>
            <a:endParaRPr lang="es-MX" dirty="0">
              <a:latin typeface="Arial" panose="020B0604020202020204" pitchFamily="34" charset="0"/>
            </a:endParaRPr>
          </a:p>
          <a:p>
            <a:pPr algn="just"/>
            <a:r>
              <a:rPr lang="es-MX" dirty="0">
                <a:latin typeface="Arial" panose="020B0604020202020204" pitchFamily="34" charset="0"/>
              </a:rPr>
              <a:t>6. Manejo de residuos asociados a la gestión del vertimiento. </a:t>
            </a:r>
          </a:p>
          <a:p>
            <a:pPr algn="just"/>
            <a:endParaRPr lang="es-MX" dirty="0">
              <a:latin typeface="Arial" panose="020B0604020202020204" pitchFamily="34" charset="0"/>
            </a:endParaRPr>
          </a:p>
          <a:p>
            <a:pPr algn="just"/>
            <a:r>
              <a:rPr lang="es-MX" dirty="0">
                <a:latin typeface="Arial" panose="020B0604020202020204" pitchFamily="34" charset="0"/>
              </a:rPr>
              <a:t>7. Descripción y valoración de los impactos generados por el vertimiento y las medidas para prevenir. mitigar, corregir y compensar dichos impactos al cuerpo de agua o al suelo. </a:t>
            </a:r>
          </a:p>
        </p:txBody>
      </p:sp>
    </p:spTree>
    <p:extLst>
      <p:ext uri="{BB962C8B-B14F-4D97-AF65-F5344CB8AC3E}">
        <p14:creationId xmlns:p14="http://schemas.microsoft.com/office/powerpoint/2010/main" val="303211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07533" y="1012041"/>
            <a:ext cx="7188200" cy="2585323"/>
          </a:xfrm>
          <a:prstGeom prst="rect">
            <a:avLst/>
          </a:prstGeom>
        </p:spPr>
        <p:txBody>
          <a:bodyPr wrap="square">
            <a:spAutoFit/>
          </a:bodyPr>
          <a:lstStyle/>
          <a:p>
            <a:pPr algn="just"/>
            <a:r>
              <a:rPr lang="es-MX" dirty="0">
                <a:solidFill>
                  <a:srgbClr val="000000"/>
                </a:solidFill>
                <a:latin typeface="Arial" panose="020B0604020202020204" pitchFamily="34" charset="0"/>
              </a:rPr>
              <a:t>8. Posible incidencia del proyecto, obra o actividad en la calidad de la vida o en las condiciones económicas, sociales y culturales de los habitantes del sector o de la región en donde pretende desarrollarse y medidas que se adoptarán para evitar o minimizar efectos negativos de orden sociocultural que puedan derivarse de la misma. </a:t>
            </a:r>
          </a:p>
          <a:p>
            <a:pPr algn="just"/>
            <a:endParaRPr lang="es-MX" dirty="0">
              <a:solidFill>
                <a:srgbClr val="000000"/>
              </a:solidFill>
              <a:latin typeface="Arial" panose="020B0604020202020204" pitchFamily="34" charset="0"/>
            </a:endParaRPr>
          </a:p>
          <a:p>
            <a:pPr algn="just"/>
            <a:r>
              <a:rPr lang="es-MX" dirty="0">
                <a:solidFill>
                  <a:srgbClr val="000000"/>
                </a:solidFill>
                <a:latin typeface="Arial" panose="020B0604020202020204" pitchFamily="34" charset="0"/>
              </a:rPr>
              <a:t>9. Estudios técnicos y diseños de la estructura de descarga de los vertimientos, que sustenten su localización y características, de forma que se minimice la extensión de la zona de mezcla. </a:t>
            </a:r>
            <a:endParaRPr lang="es-CO" dirty="0"/>
          </a:p>
        </p:txBody>
      </p:sp>
      <p:sp>
        <p:nvSpPr>
          <p:cNvPr id="3" name="Estrella de 5 puntas 2">
            <a:hlinkClick r:id="rId2" action="ppaction://hlinksldjump"/>
          </p:cNvPr>
          <p:cNvSpPr/>
          <p:nvPr/>
        </p:nvSpPr>
        <p:spPr>
          <a:xfrm>
            <a:off x="7890933" y="3793067"/>
            <a:ext cx="474134" cy="431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801357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Rectángulo"/>
          <p:cNvSpPr/>
          <p:nvPr/>
        </p:nvSpPr>
        <p:spPr>
          <a:xfrm>
            <a:off x="649701" y="345478"/>
            <a:ext cx="7920880" cy="1323439"/>
          </a:xfrm>
          <a:prstGeom prst="rect">
            <a:avLst/>
          </a:prstGeom>
        </p:spPr>
        <p:txBody>
          <a:bodyPr wrap="square">
            <a:spAutoFit/>
          </a:bodyPr>
          <a:lstStyle/>
          <a:p>
            <a:pPr algn="ctr">
              <a:spcBef>
                <a:spcPct val="20000"/>
              </a:spcBef>
            </a:pPr>
            <a:r>
              <a:rPr lang="es-CO" sz="4000" b="1" dirty="0">
                <a:solidFill>
                  <a:srgbClr val="009F9A"/>
                </a:solidFill>
                <a:latin typeface="Calibri" panose="020F0502020204030204" pitchFamily="34" charset="0"/>
                <a:cs typeface="Calibri" panose="020F0502020204030204" pitchFamily="34" charset="0"/>
              </a:rPr>
              <a:t>Autorización de la ocupación de cauce </a:t>
            </a:r>
          </a:p>
        </p:txBody>
      </p:sp>
      <p:sp>
        <p:nvSpPr>
          <p:cNvPr id="3" name="1 Rectángulo"/>
          <p:cNvSpPr/>
          <p:nvPr/>
        </p:nvSpPr>
        <p:spPr>
          <a:xfrm>
            <a:off x="166770" y="1966014"/>
            <a:ext cx="4824536" cy="3323987"/>
          </a:xfrm>
          <a:prstGeom prst="rect">
            <a:avLst/>
          </a:prstGeom>
        </p:spPr>
        <p:txBody>
          <a:bodyPr wrap="square">
            <a:spAutoFit/>
          </a:bodyPr>
          <a:lstStyle/>
          <a:p>
            <a:pPr marL="266700" algn="just">
              <a:tabLst>
                <a:tab pos="6905625" algn="l"/>
                <a:tab pos="7267575" algn="l"/>
                <a:tab pos="7448550" algn="l"/>
              </a:tabLst>
            </a:pPr>
            <a:r>
              <a:rPr lang="es-ES" sz="3000" dirty="0">
                <a:latin typeface="Calibri" panose="020F0502020204030204" pitchFamily="34" charset="0"/>
                <a:cs typeface="Calibri" panose="020F0502020204030204" pitchFamily="34" charset="0"/>
              </a:rPr>
              <a:t>Corresponde al permiso que otorga la Corporación, para la construcción de obras que ocupen en forma parcial o total el cauce de una corriente o depósito natural de aguas.</a:t>
            </a:r>
            <a:r>
              <a:rPr lang="es-CO" sz="3000" dirty="0">
                <a:latin typeface="Calibri" panose="020F0502020204030204" pitchFamily="34" charset="0"/>
                <a:cs typeface="Calibri" panose="020F0502020204030204" pitchFamily="34" charset="0"/>
              </a:rPr>
              <a:t> </a:t>
            </a:r>
          </a:p>
        </p:txBody>
      </p:sp>
      <p:pic>
        <p:nvPicPr>
          <p:cNvPr id="4" name="4 Imagen" descr="DSC02258.JPG"/>
          <p:cNvPicPr>
            <a:picLocks noChangeAspect="1"/>
          </p:cNvPicPr>
          <p:nvPr/>
        </p:nvPicPr>
        <p:blipFill>
          <a:blip cstate="print"/>
          <a:stretch>
            <a:fillRect/>
          </a:stretch>
        </p:blipFill>
        <p:spPr>
          <a:xfrm>
            <a:off x="5201038" y="2167927"/>
            <a:ext cx="3714750" cy="27860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80765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95867" y="269196"/>
            <a:ext cx="7323666" cy="1246495"/>
          </a:xfrm>
          <a:prstGeom prst="rect">
            <a:avLst/>
          </a:prstGeom>
        </p:spPr>
        <p:txBody>
          <a:bodyPr wrap="square">
            <a:spAutoFit/>
          </a:bodyPr>
          <a:lstStyle/>
          <a:p>
            <a:pPr marL="354013" indent="-354013">
              <a:buFont typeface="Arial" pitchFamily="34" charset="0"/>
              <a:buChar char="•"/>
            </a:pPr>
            <a:r>
              <a:rPr lang="es-CO" sz="2500" dirty="0">
                <a:latin typeface="Calibri" panose="020F0502020204030204" pitchFamily="34" charset="0"/>
                <a:cs typeface="Calibri" panose="020F0502020204030204" pitchFamily="34" charset="0"/>
              </a:rPr>
              <a:t>Decreto </a:t>
            </a:r>
            <a:r>
              <a:rPr lang="es-CO" sz="2500" dirty="0">
                <a:latin typeface="Calibri" panose="020F0502020204030204" pitchFamily="34" charset="0"/>
                <a:cs typeface="Calibri" panose="020F0502020204030204" pitchFamily="34" charset="0"/>
                <a:hlinkClick r:id="" action="ppaction://noaction"/>
              </a:rPr>
              <a:t>1541 </a:t>
            </a:r>
            <a:r>
              <a:rPr lang="es-CO" sz="2500" dirty="0">
                <a:latin typeface="Calibri" panose="020F0502020204030204" pitchFamily="34" charset="0"/>
                <a:cs typeface="Calibri" panose="020F0502020204030204" pitchFamily="34" charset="0"/>
              </a:rPr>
              <a:t>de 1978 (compilado en el </a:t>
            </a:r>
            <a:r>
              <a:rPr lang="es-CO" sz="2500" dirty="0" err="1">
                <a:latin typeface="Calibri" panose="020F0502020204030204" pitchFamily="34" charset="0"/>
                <a:cs typeface="Calibri" panose="020F0502020204030204" pitchFamily="34" charset="0"/>
              </a:rPr>
              <a:t>Dec</a:t>
            </a:r>
            <a:r>
              <a:rPr lang="es-CO" sz="2500" dirty="0">
                <a:latin typeface="Calibri" panose="020F0502020204030204" pitchFamily="34" charset="0"/>
                <a:cs typeface="Calibri" panose="020F0502020204030204" pitchFamily="34" charset="0"/>
              </a:rPr>
              <a:t> 1076 de 2015).</a:t>
            </a:r>
          </a:p>
          <a:p>
            <a:pPr marL="273050" indent="-273050">
              <a:buFont typeface="Arial" pitchFamily="34" charset="0"/>
              <a:buChar char="•"/>
            </a:pPr>
            <a:r>
              <a:rPr lang="es-CO" sz="2500" dirty="0">
                <a:latin typeface="Calibri" panose="020F0502020204030204" pitchFamily="34" charset="0"/>
                <a:cs typeface="Calibri" panose="020F0502020204030204" pitchFamily="34" charset="0"/>
              </a:rPr>
              <a:t> Acuerdo CAR </a:t>
            </a:r>
            <a:r>
              <a:rPr lang="es-CO" sz="2500" dirty="0">
                <a:latin typeface="Calibri" panose="020F0502020204030204" pitchFamily="34" charset="0"/>
                <a:cs typeface="Calibri" panose="020F0502020204030204" pitchFamily="34" charset="0"/>
                <a:hlinkClick r:id="rId2" action="ppaction://hlinkfile"/>
              </a:rPr>
              <a:t>10 </a:t>
            </a:r>
            <a:r>
              <a:rPr lang="es-CO" sz="2500" dirty="0">
                <a:latin typeface="Calibri" panose="020F0502020204030204" pitchFamily="34" charset="0"/>
                <a:cs typeface="Calibri" panose="020F0502020204030204" pitchFamily="34" charset="0"/>
              </a:rPr>
              <a:t>de 1989 – Capítulo XI.  </a:t>
            </a:r>
          </a:p>
        </p:txBody>
      </p:sp>
      <p:sp>
        <p:nvSpPr>
          <p:cNvPr id="3" name="5 Rectángulo"/>
          <p:cNvSpPr/>
          <p:nvPr/>
        </p:nvSpPr>
        <p:spPr>
          <a:xfrm>
            <a:off x="651932" y="1659767"/>
            <a:ext cx="7611535" cy="3939540"/>
          </a:xfrm>
          <a:prstGeom prst="rect">
            <a:avLst/>
          </a:prstGeom>
        </p:spPr>
        <p:txBody>
          <a:bodyPr wrap="square">
            <a:spAutoFit/>
          </a:bodyPr>
          <a:lstStyle/>
          <a:p>
            <a:pPr marL="447675" indent="-447675" algn="just">
              <a:buFont typeface="+mj-lt"/>
              <a:buAutoNum type="alphaLcParenR"/>
              <a:defRPr/>
            </a:pPr>
            <a:r>
              <a:rPr lang="es-ES" sz="2500" dirty="0">
                <a:latin typeface="Calibri" panose="020F0502020204030204" pitchFamily="34" charset="0"/>
                <a:cs typeface="Calibri" panose="020F0502020204030204" pitchFamily="34" charset="0"/>
              </a:rPr>
              <a:t>Descripción de las condiciones técnicas de la descarga especificando la infraestructura de entrega del vertimiento al cuerpo de agua. </a:t>
            </a:r>
          </a:p>
          <a:p>
            <a:pPr marL="447675" indent="-447675" algn="just">
              <a:buFont typeface="+mj-lt"/>
              <a:buAutoNum type="alphaLcParenR"/>
              <a:defRPr/>
            </a:pPr>
            <a:endParaRPr lang="es-ES" sz="2500" dirty="0">
              <a:latin typeface="Calibri" panose="020F0502020204030204" pitchFamily="34" charset="0"/>
              <a:cs typeface="Calibri" panose="020F0502020204030204" pitchFamily="34" charset="0"/>
            </a:endParaRPr>
          </a:p>
          <a:p>
            <a:pPr marL="447675" indent="-447675" algn="just">
              <a:buFont typeface="+mj-lt"/>
              <a:buAutoNum type="alphaLcParenR"/>
              <a:defRPr/>
            </a:pPr>
            <a:r>
              <a:rPr lang="es-ES" sz="2500" dirty="0">
                <a:latin typeface="Calibri" panose="020F0502020204030204" pitchFamily="34" charset="0"/>
                <a:cs typeface="Calibri" panose="020F0502020204030204" pitchFamily="34" charset="0"/>
              </a:rPr>
              <a:t>Especificar el lugar para la toma de muestras del vertimiento, localizado entre el sistema de tratamiento y el punto de descarga para el caso del efluente; para el caso del afluente antes del sistema de tratamiento. Indicar ubicación en mapa, memorias, etc.</a:t>
            </a:r>
            <a:endParaRPr lang="es-CO"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0278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36601" y="375814"/>
            <a:ext cx="7594601"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buFont typeface="Arial" panose="020B0604020202020204" pitchFamily="34" charset="0"/>
              <a:buChar char="•"/>
              <a:tabLst>
                <a:tab pos="685800" algn="l"/>
              </a:tabLst>
            </a:pPr>
            <a:r>
              <a:rPr kumimoji="0" lang="es-ES" sz="2200" b="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Artículo </a:t>
            </a:r>
            <a:r>
              <a:rPr lang="es-CO" sz="2200" b="1" dirty="0">
                <a:latin typeface="Calibri" panose="020F0502020204030204" pitchFamily="34" charset="0"/>
                <a:cs typeface="Calibri" panose="020F0502020204030204" pitchFamily="34" charset="0"/>
              </a:rPr>
              <a:t>2.2.3.2.12.1 (art. </a:t>
            </a:r>
            <a:r>
              <a:rPr kumimoji="0" lang="es-ES" sz="2200" b="1"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104 – </a:t>
            </a:r>
            <a:r>
              <a:rPr kumimoji="0" lang="es-ES" sz="2200" b="1" strike="noStrike" cap="none" normalizeH="0" baseline="0" dirty="0" err="1">
                <a:ln>
                  <a:noFill/>
                </a:ln>
                <a:solidFill>
                  <a:schemeClr val="tx1"/>
                </a:solidFill>
                <a:effectLst/>
                <a:latin typeface="Calibri" panose="020F0502020204030204" pitchFamily="34" charset="0"/>
                <a:ea typeface="Calibri" pitchFamily="34" charset="0"/>
                <a:cs typeface="Calibri" panose="020F0502020204030204" pitchFamily="34" charset="0"/>
              </a:rPr>
              <a:t>Dec</a:t>
            </a:r>
            <a:r>
              <a:rPr kumimoji="0" lang="es-ES" sz="2200" b="1"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1541/78)</a:t>
            </a:r>
            <a:r>
              <a:rPr kumimoji="0" lang="es-ES" sz="2200" b="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t>
            </a:r>
            <a:r>
              <a:rPr kumimoji="0" lang="es-ES" sz="2200" b="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La construcción de obras que ocupen el cauce de una corriente o depósito de agua requiere autorización, que se otorgará en las </a:t>
            </a:r>
            <a:r>
              <a:rPr lang="es-CO" sz="2200" i="1" dirty="0">
                <a:latin typeface="Calibri" panose="020F0502020204030204" pitchFamily="34" charset="0"/>
                <a:cs typeface="Calibri" panose="020F0502020204030204" pitchFamily="34" charset="0"/>
              </a:rPr>
              <a:t>condiciones que establezca la Autoridad Ambiental competente </a:t>
            </a:r>
            <a:r>
              <a:rPr kumimoji="0" lang="es-ES" sz="2200" b="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t>
            </a:r>
            <a:endParaRPr kumimoji="0" lang="es-CO" sz="2200" b="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3" name="Rectangle 2"/>
          <p:cNvSpPr>
            <a:spLocks noChangeArrowheads="1"/>
          </p:cNvSpPr>
          <p:nvPr/>
        </p:nvSpPr>
        <p:spPr bwMode="auto">
          <a:xfrm>
            <a:off x="736602" y="2376972"/>
            <a:ext cx="759460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lgn="just">
              <a:buFont typeface="Arial" panose="020B0604020202020204" pitchFamily="34" charset="0"/>
              <a:buChar char="•"/>
            </a:pPr>
            <a:r>
              <a:rPr lang="es-ES" sz="2200" b="1" dirty="0">
                <a:latin typeface="Calibri" panose="020F0502020204030204" pitchFamily="34" charset="0"/>
                <a:ea typeface="Calibri" pitchFamily="34" charset="0"/>
                <a:cs typeface="Calibri" panose="020F0502020204030204" pitchFamily="34" charset="0"/>
              </a:rPr>
              <a:t>Artículo </a:t>
            </a:r>
            <a:r>
              <a:rPr lang="es-CO" sz="2200" b="1" dirty="0">
                <a:latin typeface="Calibri" panose="020F0502020204030204" pitchFamily="34" charset="0"/>
                <a:ea typeface="Calibri" pitchFamily="34" charset="0"/>
                <a:cs typeface="Calibri" panose="020F0502020204030204" pitchFamily="34" charset="0"/>
              </a:rPr>
              <a:t>2.2.3.2.19.6  (</a:t>
            </a:r>
            <a:r>
              <a:rPr lang="es-CO" sz="2200" b="1" dirty="0">
                <a:latin typeface="Calibri" panose="020F0502020204030204" pitchFamily="34" charset="0"/>
                <a:cs typeface="Calibri" panose="020F0502020204030204" pitchFamily="34" charset="0"/>
              </a:rPr>
              <a:t>art. </a:t>
            </a:r>
            <a:r>
              <a:rPr lang="es-ES" sz="2200" b="1" dirty="0">
                <a:latin typeface="Calibri" panose="020F0502020204030204" pitchFamily="34" charset="0"/>
                <a:ea typeface="Calibri" pitchFamily="34" charset="0"/>
                <a:cs typeface="Calibri" panose="020F0502020204030204" pitchFamily="34" charset="0"/>
              </a:rPr>
              <a:t>191 – </a:t>
            </a:r>
            <a:r>
              <a:rPr lang="es-ES" sz="2200" b="1" dirty="0" err="1">
                <a:latin typeface="Calibri" panose="020F0502020204030204" pitchFamily="34" charset="0"/>
                <a:ea typeface="Calibri" pitchFamily="34" charset="0"/>
                <a:cs typeface="Calibri" panose="020F0502020204030204" pitchFamily="34" charset="0"/>
              </a:rPr>
              <a:t>Dec</a:t>
            </a:r>
            <a:r>
              <a:rPr lang="es-ES" sz="2200" b="1" dirty="0">
                <a:latin typeface="Calibri" panose="020F0502020204030204" pitchFamily="34" charset="0"/>
                <a:ea typeface="Calibri" pitchFamily="34" charset="0"/>
                <a:cs typeface="Calibri" panose="020F0502020204030204" pitchFamily="34" charset="0"/>
              </a:rPr>
              <a:t> 1541/78)</a:t>
            </a:r>
            <a:r>
              <a:rPr kumimoji="0" lang="es-ES" sz="2200" b="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“Los proyectos de obras hidráulicas, públicas o privadas, para utilizar aguas o sus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cauces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o lechos deben incluir los estudios,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planos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y presupuesto de las obras y trabajos necesarios para la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conservación</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o recuperación de las aguas y sus lechos o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cauces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acompañados de una memoria técnica y otra descriptiva. Los estudios,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memorias,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planos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y presupuesto deben ser sometidos a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aprobación</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y registro </a:t>
            </a:r>
            <a:r>
              <a:rPr lang="es-CO" sz="2200" i="1" dirty="0">
                <a:latin typeface="Calibri" panose="020F0502020204030204" pitchFamily="34" charset="0"/>
                <a:cs typeface="Calibri" panose="020F0502020204030204" pitchFamily="34" charset="0"/>
              </a:rPr>
              <a:t>por la Autoridad Ambiental competente</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t>
            </a:r>
            <a:endParaRPr kumimoji="0" lang="es-ES" sz="2200" b="0" i="1"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7177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51934" y="636737"/>
            <a:ext cx="7853214"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tabLst>
                <a:tab pos="685800" algn="l"/>
              </a:tabLst>
            </a:pPr>
            <a:r>
              <a:rPr lang="es-ES" sz="2200" b="1" dirty="0">
                <a:latin typeface="Calibri" panose="020F0502020204030204" pitchFamily="34" charset="0"/>
                <a:ea typeface="Calibri" pitchFamily="34" charset="0"/>
                <a:cs typeface="Calibri" panose="020F0502020204030204" pitchFamily="34" charset="0"/>
              </a:rPr>
              <a:t>Artículo </a:t>
            </a:r>
            <a:r>
              <a:rPr lang="es-CO" sz="2200" b="1" dirty="0">
                <a:latin typeface="Calibri" panose="020F0502020204030204" pitchFamily="34" charset="0"/>
                <a:ea typeface="Calibri" pitchFamily="34" charset="0"/>
                <a:cs typeface="Calibri" panose="020F0502020204030204" pitchFamily="34" charset="0"/>
              </a:rPr>
              <a:t>2.2.3.2.19.5  (</a:t>
            </a:r>
            <a:r>
              <a:rPr lang="es-CO" sz="2200" b="1" dirty="0">
                <a:latin typeface="Calibri" panose="020F0502020204030204" pitchFamily="34" charset="0"/>
                <a:cs typeface="Calibri" panose="020F0502020204030204" pitchFamily="34" charset="0"/>
              </a:rPr>
              <a:t>art. </a:t>
            </a:r>
            <a:r>
              <a:rPr lang="es-ES" sz="2200" b="1" dirty="0">
                <a:latin typeface="Calibri" panose="020F0502020204030204" pitchFamily="34" charset="0"/>
                <a:ea typeface="Calibri" pitchFamily="34" charset="0"/>
                <a:cs typeface="Calibri" panose="020F0502020204030204" pitchFamily="34" charset="0"/>
              </a:rPr>
              <a:t>188 – </a:t>
            </a:r>
            <a:r>
              <a:rPr lang="es-ES" sz="2200" b="1" dirty="0" err="1">
                <a:latin typeface="Calibri" panose="020F0502020204030204" pitchFamily="34" charset="0"/>
                <a:ea typeface="Calibri" pitchFamily="34" charset="0"/>
                <a:cs typeface="Calibri" panose="020F0502020204030204" pitchFamily="34" charset="0"/>
              </a:rPr>
              <a:t>Dec</a:t>
            </a:r>
            <a:r>
              <a:rPr lang="es-ES" sz="2200" b="1" dirty="0">
                <a:latin typeface="Calibri" panose="020F0502020204030204" pitchFamily="34" charset="0"/>
                <a:ea typeface="Calibri" pitchFamily="34" charset="0"/>
                <a:cs typeface="Calibri" panose="020F0502020204030204" pitchFamily="34" charset="0"/>
              </a:rPr>
              <a:t> 1541/78)</a:t>
            </a:r>
            <a:r>
              <a:rPr kumimoji="0" lang="es-ES" sz="2200" b="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t>
            </a:r>
            <a:r>
              <a:rPr kumimoji="0" lang="es-ES" sz="2200" b="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a:t>
            </a:r>
            <a:r>
              <a:rPr kumimoji="0" lang="es-ES" sz="2200" b="0"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“Las obras, trabajos o</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instalaciones relacionadas</a:t>
            </a:r>
            <a:r>
              <a:rPr kumimoji="0" lang="es-ES" sz="2200" b="0" i="1" u="none" strike="noStrike" cap="none" normalizeH="0" dirty="0">
                <a:ln>
                  <a:noFill/>
                </a:ln>
                <a:solidFill>
                  <a:schemeClr val="tx1"/>
                </a:solidFill>
                <a:effectLst/>
                <a:latin typeface="Calibri" panose="020F0502020204030204" pitchFamily="34" charset="0"/>
                <a:ea typeface="Calibri" pitchFamily="34" charset="0"/>
                <a:cs typeface="Calibri" panose="020F0502020204030204" pitchFamily="34" charset="0"/>
              </a:rPr>
              <a:t> con</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Las Obras Hidráulicas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requiere dos aprobaciones:</a:t>
            </a:r>
            <a:endParaRPr kumimoji="0" lang="es-ES" sz="22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3" name="Rectangle 2"/>
          <p:cNvSpPr>
            <a:spLocks noChangeArrowheads="1"/>
          </p:cNvSpPr>
          <p:nvPr/>
        </p:nvSpPr>
        <p:spPr bwMode="auto">
          <a:xfrm>
            <a:off x="1001374" y="1940216"/>
            <a:ext cx="7154334"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tab pos="1028700" algn="l"/>
              </a:tabLst>
            </a:pP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La de los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planos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incluidos los diseños finales de ingeniería, memorias técnicas y descriptivas, especificaciones técnicas y plan de operación; aprobación</a:t>
            </a:r>
            <a:r>
              <a:rPr kumimoji="0" lang="es-ES" sz="2200" b="0" i="1" u="none" strike="noStrike" cap="none" normalizeH="0" dirty="0">
                <a:ln>
                  <a:noFill/>
                </a:ln>
                <a:solidFill>
                  <a:schemeClr val="tx1"/>
                </a:solidFill>
                <a:effectLst/>
                <a:latin typeface="Calibri" panose="020F0502020204030204" pitchFamily="34" charset="0"/>
                <a:ea typeface="Calibri" pitchFamily="34" charset="0"/>
                <a:cs typeface="Calibri" panose="020F0502020204030204" pitchFamily="34" charset="0"/>
              </a:rPr>
              <a:t> </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que debe solicitarse y obtenerse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antes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de empezar la</a:t>
            </a:r>
            <a:r>
              <a:rPr kumimoji="0" lang="es-ES" sz="2200" b="0" i="1" u="none" strike="noStrike" cap="none" normalizeH="0" dirty="0">
                <a:ln>
                  <a:noFill/>
                </a:ln>
                <a:solidFill>
                  <a:schemeClr val="tx1"/>
                </a:solidFill>
                <a:effectLst/>
                <a:latin typeface="Calibri" panose="020F0502020204030204" pitchFamily="34" charset="0"/>
                <a:ea typeface="Calibri" pitchFamily="34" charset="0"/>
                <a:cs typeface="Calibri" panose="020F0502020204030204" pitchFamily="34" charset="0"/>
              </a:rPr>
              <a:t>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construcción de las obras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trabajos o instalaciones;</a:t>
            </a:r>
            <a:endParaRPr kumimoji="0" lang="es-CO" sz="22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028700" algn="l"/>
              </a:tabLst>
            </a:pPr>
            <a:endPar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028700" algn="l"/>
              </a:tabLst>
            </a:pP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La de las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obras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trabajos o instalaciones una vez terminada su construcción y </a:t>
            </a:r>
            <a:r>
              <a:rPr kumimoji="0" lang="es-ES" sz="2200" b="1"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antes</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de comenzar su </a:t>
            </a:r>
            <a:r>
              <a:rPr kumimoji="0" lang="es-ES" sz="22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uso</a:t>
            </a:r>
            <a:r>
              <a:rPr kumimoji="0" lang="es-ES" sz="2200" b="0" i="1"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y sin cuya aprobación este no podrá ser iniciado</a:t>
            </a:r>
            <a:r>
              <a:rPr kumimoji="0" lang="es-ES" sz="2200" b="0"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a:t>
            </a:r>
            <a:endParaRPr kumimoji="0" lang="es-CO" sz="22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 name="Estrella de 5 puntas 3">
            <a:hlinkClick r:id="rId2" action="ppaction://hlinksldjump"/>
          </p:cNvPr>
          <p:cNvSpPr/>
          <p:nvPr/>
        </p:nvSpPr>
        <p:spPr>
          <a:xfrm>
            <a:off x="6501675" y="5079537"/>
            <a:ext cx="644434" cy="56984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s-CO">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860381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TotalTime>
  <Words>3208</Words>
  <Application>Microsoft Office PowerPoint</Application>
  <PresentationFormat>Presentación en pantalla (4:3)</PresentationFormat>
  <Paragraphs>158</Paragraphs>
  <Slides>30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30</vt:i4>
      </vt:variant>
    </vt:vector>
  </HeadingPairs>
  <TitlesOfParts>
    <vt:vector size="38" baseType="lpstr">
      <vt:lpstr>Arial</vt:lpstr>
      <vt:lpstr>Arial</vt:lpstr>
      <vt:lpstr>Calibri</vt:lpstr>
      <vt:lpstr>Calibri Light</vt:lpstr>
      <vt:lpstr>HiddenHorzOCl</vt:lpstr>
      <vt:lpstr>Swis721 Cn BT</vt:lpstr>
      <vt:lpstr>Symbol</vt:lpstr>
      <vt:lpstr>Tema de Office</vt:lpstr>
      <vt:lpstr>Presentación de PowerPoint</vt:lpstr>
      <vt:lpstr>PERMISO DE VERTIMIENTOS  GESTIÓN DE AGUAS RESIDUALES - EDS  Bogotá, D.C., Julio de 2021</vt:lpstr>
      <vt:lpstr>Presentación de PowerPoint</vt:lpstr>
      <vt:lpstr>Presentación de PowerPoint</vt:lpstr>
      <vt:lpstr>Presentación de PowerPoint</vt:lpstr>
      <vt:lpstr>Presentación de PowerPoint</vt:lpstr>
      <vt:lpstr>Presentación de PowerPoint</vt:lpstr>
      <vt:lpstr>OPCIONES DE GESTIÓN DE LAS AGUAS RESIDUALES </vt:lpstr>
      <vt:lpstr>Presentación de PowerPoint</vt:lpstr>
      <vt:lpstr>Resolución MADS 0699 de 2021, “Por la cual se establecen los parámetros y los valores límites máximos permisibles en los vertimientos puntuales de Aguas Residuales Domésticas Tratadas al suelo, y se dictan otras disposiciones.”</vt:lpstr>
      <vt:lpstr>Presentación de PowerPoint</vt:lpstr>
      <vt:lpstr>Presentación de PowerPoint</vt:lpstr>
      <vt:lpstr>Presentación de PowerPoint</vt:lpstr>
      <vt:lpstr>Presentación de PowerPoint</vt:lpstr>
      <vt:lpstr>Presentación de PowerPoint</vt:lpstr>
      <vt:lpstr>Presentación de PowerPoint</vt:lpstr>
      <vt:lpstr>Consideraciones para un Vertimiento 0</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oskrjavierlv19@gmail.com</cp:lastModifiedBy>
  <cp:revision>13</cp:revision>
  <dcterms:modified xsi:type="dcterms:W3CDTF">2021-07-13T03:43:35Z</dcterms:modified>
</cp:coreProperties>
</file>